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customXml/itemProps1.xml" ContentType="application/vnd.openxmlformats-officedocument.customXmlProperti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docProps/custom.xml" ContentType="application/vnd.openxmlformats-officedocument.custom-propertie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5" r:id="rId18"/>
    <p:sldId id="276" r:id="rId19"/>
    <p:sldId id="277" r:id="rId20"/>
    <p:sldId id="278" r:id="rId21"/>
    <p:sldId id="272" r:id="rId22"/>
    <p:sldId id="273" r:id="rId23"/>
    <p:sldId id="274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70" y="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openxmlformats.org/officeDocument/2006/relationships/customXml" Target="../customXml/item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0EB20B-C665-4555-A880-DDDBB556C1F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7AB9167-7539-4B44-9B05-A0A778BE44D9}">
      <dgm:prSet phldrT="[Текст]" custT="1"/>
      <dgm:spPr/>
      <dgm:t>
        <a:bodyPr/>
        <a:lstStyle/>
        <a:p>
          <a:r>
            <a:rPr lang="ru-RU" sz="3600" dirty="0" smtClean="0"/>
            <a:t>Образовательные модели в мире</a:t>
          </a:r>
          <a:endParaRPr lang="ru-RU" sz="3600" dirty="0"/>
        </a:p>
      </dgm:t>
    </dgm:pt>
    <dgm:pt modelId="{B3CFF87F-AFDB-48BB-A0BC-C4880D4C0248}" type="parTrans" cxnId="{4D111E3E-4AF4-4E9F-9BB0-B79D81EFF003}">
      <dgm:prSet/>
      <dgm:spPr/>
      <dgm:t>
        <a:bodyPr/>
        <a:lstStyle/>
        <a:p>
          <a:endParaRPr lang="ru-RU"/>
        </a:p>
      </dgm:t>
    </dgm:pt>
    <dgm:pt modelId="{B545A3C0-7C99-45D0-AB96-E6634A849A7B}" type="sibTrans" cxnId="{4D111E3E-4AF4-4E9F-9BB0-B79D81EFF003}">
      <dgm:prSet/>
      <dgm:spPr/>
      <dgm:t>
        <a:bodyPr/>
        <a:lstStyle/>
        <a:p>
          <a:endParaRPr lang="ru-RU"/>
        </a:p>
      </dgm:t>
    </dgm:pt>
    <dgm:pt modelId="{0CBD3C30-D27B-4BE3-978E-EA2F08B11540}">
      <dgm:prSet phldrT="[Текст]" custT="1"/>
      <dgm:spPr/>
      <dgm:t>
        <a:bodyPr/>
        <a:lstStyle/>
        <a:p>
          <a:r>
            <a:rPr lang="ru-RU" sz="2800" dirty="0" smtClean="0"/>
            <a:t>Западная</a:t>
          </a:r>
          <a:r>
            <a:rPr lang="ru-RU" sz="1400" dirty="0" smtClean="0"/>
            <a:t> (американская, французская, немецкая, английская)</a:t>
          </a:r>
          <a:endParaRPr lang="ru-RU" sz="1400" dirty="0"/>
        </a:p>
      </dgm:t>
    </dgm:pt>
    <dgm:pt modelId="{5D08581F-B80E-4AA3-9993-C1E0498E8049}" type="parTrans" cxnId="{B8B6A623-9CB5-492C-A859-94D3C96DE233}">
      <dgm:prSet/>
      <dgm:spPr/>
      <dgm:t>
        <a:bodyPr/>
        <a:lstStyle/>
        <a:p>
          <a:endParaRPr lang="ru-RU"/>
        </a:p>
      </dgm:t>
    </dgm:pt>
    <dgm:pt modelId="{0E2E9223-C8C5-4B40-A814-DE790B75D2CA}" type="sibTrans" cxnId="{B8B6A623-9CB5-492C-A859-94D3C96DE233}">
      <dgm:prSet/>
      <dgm:spPr/>
      <dgm:t>
        <a:bodyPr/>
        <a:lstStyle/>
        <a:p>
          <a:endParaRPr lang="ru-RU"/>
        </a:p>
      </dgm:t>
    </dgm:pt>
    <dgm:pt modelId="{3FE35B7E-A1D5-4637-AAA8-AED48E925DE3}">
      <dgm:prSet phldrT="[Текст]" custT="1"/>
      <dgm:spPr/>
      <dgm:t>
        <a:bodyPr/>
        <a:lstStyle/>
        <a:p>
          <a:r>
            <a:rPr lang="ru-RU" sz="2800" dirty="0" smtClean="0"/>
            <a:t>Азиатская</a:t>
          </a:r>
          <a:endParaRPr lang="ru-RU" sz="2800" dirty="0"/>
        </a:p>
      </dgm:t>
    </dgm:pt>
    <dgm:pt modelId="{64315B52-E372-4119-881C-FDCF02ED8B99}" type="parTrans" cxnId="{15800D4D-8200-4F82-B600-CDA3CF1D00DD}">
      <dgm:prSet/>
      <dgm:spPr/>
      <dgm:t>
        <a:bodyPr/>
        <a:lstStyle/>
        <a:p>
          <a:endParaRPr lang="ru-RU"/>
        </a:p>
      </dgm:t>
    </dgm:pt>
    <dgm:pt modelId="{66ED8E27-18C8-4143-8716-576FE9CECF66}" type="sibTrans" cxnId="{15800D4D-8200-4F82-B600-CDA3CF1D00DD}">
      <dgm:prSet/>
      <dgm:spPr/>
      <dgm:t>
        <a:bodyPr/>
        <a:lstStyle/>
        <a:p>
          <a:endParaRPr lang="ru-RU"/>
        </a:p>
      </dgm:t>
    </dgm:pt>
    <dgm:pt modelId="{B8D6A02F-3493-4741-99BE-A9C79D662626}">
      <dgm:prSet phldrT="[Текст]"/>
      <dgm:spPr/>
      <dgm:t>
        <a:bodyPr/>
        <a:lstStyle/>
        <a:p>
          <a:r>
            <a:rPr lang="ru-RU" dirty="0" smtClean="0"/>
            <a:t>образования тесно связано с наукой, а от обучаемых требуются знания высокого уровня, который доступен не каждому; в обучении присутствует элемент принуждения</a:t>
          </a:r>
          <a:endParaRPr lang="ru-RU" dirty="0"/>
        </a:p>
      </dgm:t>
    </dgm:pt>
    <dgm:pt modelId="{BAB58A8D-9D32-4455-81C0-A184D0DEFAE6}" type="parTrans" cxnId="{E37B9D6C-29D4-48F9-B04F-F6FA3E0D1EB8}">
      <dgm:prSet/>
      <dgm:spPr/>
      <dgm:t>
        <a:bodyPr/>
        <a:lstStyle/>
        <a:p>
          <a:endParaRPr lang="ru-RU"/>
        </a:p>
      </dgm:t>
    </dgm:pt>
    <dgm:pt modelId="{EAF0D0EC-9839-489C-B0BD-3789F7A44089}" type="sibTrans" cxnId="{E37B9D6C-29D4-48F9-B04F-F6FA3E0D1EB8}">
      <dgm:prSet/>
      <dgm:spPr/>
      <dgm:t>
        <a:bodyPr/>
        <a:lstStyle/>
        <a:p>
          <a:endParaRPr lang="ru-RU"/>
        </a:p>
      </dgm:t>
    </dgm:pt>
    <dgm:pt modelId="{45FE9B12-6A7F-4788-B6E1-95FCE4557D8F}">
      <dgm:prSet phldrT="[Текст]" custT="1"/>
      <dgm:spPr/>
      <dgm:t>
        <a:bodyPr/>
        <a:lstStyle/>
        <a:p>
          <a:r>
            <a:rPr lang="ru-RU" sz="2800" dirty="0" smtClean="0"/>
            <a:t>Российская</a:t>
          </a:r>
          <a:endParaRPr lang="ru-RU" sz="2800" dirty="0"/>
        </a:p>
      </dgm:t>
    </dgm:pt>
    <dgm:pt modelId="{44676D93-4278-4377-9FEB-63BF14655873}" type="parTrans" cxnId="{B642902E-7783-4CC7-8FF2-845719FF6F6C}">
      <dgm:prSet/>
      <dgm:spPr/>
      <dgm:t>
        <a:bodyPr/>
        <a:lstStyle/>
        <a:p>
          <a:endParaRPr lang="ru-RU"/>
        </a:p>
      </dgm:t>
    </dgm:pt>
    <dgm:pt modelId="{B445702E-BF17-4D8F-AD7B-5666F842DC27}" type="sibTrans" cxnId="{B642902E-7783-4CC7-8FF2-845719FF6F6C}">
      <dgm:prSet/>
      <dgm:spPr/>
      <dgm:t>
        <a:bodyPr/>
        <a:lstStyle/>
        <a:p>
          <a:endParaRPr lang="ru-RU"/>
        </a:p>
      </dgm:t>
    </dgm:pt>
    <dgm:pt modelId="{7B0262DE-594A-483C-8456-E34CC774B63B}">
      <dgm:prSet phldrT="[Текст]"/>
      <dgm:spPr/>
      <dgm:t>
        <a:bodyPr/>
        <a:lstStyle/>
        <a:p>
          <a:r>
            <a:rPr lang="ru-RU" dirty="0" smtClean="0"/>
            <a:t>Сочетание старых традиций обучения  с новейшими потребностями технического прогресса</a:t>
          </a:r>
          <a:endParaRPr lang="ru-RU" dirty="0"/>
        </a:p>
      </dgm:t>
    </dgm:pt>
    <dgm:pt modelId="{A6507B5A-0F8D-4087-8C42-B5F51ACDAD10}" type="parTrans" cxnId="{D086878C-82CB-423F-8355-A4472A990B88}">
      <dgm:prSet/>
      <dgm:spPr/>
      <dgm:t>
        <a:bodyPr/>
        <a:lstStyle/>
        <a:p>
          <a:endParaRPr lang="ru-RU"/>
        </a:p>
      </dgm:t>
    </dgm:pt>
    <dgm:pt modelId="{07CAF079-DC55-467F-838E-8A04BB270B13}" type="sibTrans" cxnId="{D086878C-82CB-423F-8355-A4472A990B88}">
      <dgm:prSet/>
      <dgm:spPr/>
      <dgm:t>
        <a:bodyPr/>
        <a:lstStyle/>
        <a:p>
          <a:endParaRPr lang="ru-RU"/>
        </a:p>
      </dgm:t>
    </dgm:pt>
    <dgm:pt modelId="{1F53DD96-90FF-43B2-A97E-9D5902E96FC8}">
      <dgm:prSet phldrT="[Текст]"/>
      <dgm:spPr/>
      <dgm:t>
        <a:bodyPr/>
        <a:lstStyle/>
        <a:p>
          <a:r>
            <a:rPr lang="ru-RU" dirty="0" smtClean="0"/>
            <a:t>значительный удельный вес учебных заведений, ориентированных </a:t>
          </a:r>
          <a:r>
            <a:rPr lang="ru-RU" u="none" dirty="0" smtClean="0"/>
            <a:t>на</a:t>
          </a:r>
          <a:r>
            <a:rPr lang="ru-RU" u="sng" dirty="0" smtClean="0"/>
            <a:t> элитарный уровень академического образования</a:t>
          </a:r>
          <a:endParaRPr lang="ru-RU" dirty="0"/>
        </a:p>
      </dgm:t>
    </dgm:pt>
    <dgm:pt modelId="{27C6DF7D-7BB0-49FF-B4D9-639C3C7CE9AD}" type="parTrans" cxnId="{5AE22872-9C51-4397-A242-9248DCEBC057}">
      <dgm:prSet/>
      <dgm:spPr/>
      <dgm:t>
        <a:bodyPr/>
        <a:lstStyle/>
        <a:p>
          <a:endParaRPr lang="ru-RU"/>
        </a:p>
      </dgm:t>
    </dgm:pt>
    <dgm:pt modelId="{BE7791A8-0BC7-4BE2-8C41-1F95FFA9D79E}" type="sibTrans" cxnId="{5AE22872-9C51-4397-A242-9248DCEBC057}">
      <dgm:prSet/>
      <dgm:spPr/>
      <dgm:t>
        <a:bodyPr/>
        <a:lstStyle/>
        <a:p>
          <a:endParaRPr lang="ru-RU"/>
        </a:p>
      </dgm:t>
    </dgm:pt>
    <dgm:pt modelId="{6AAE0292-719C-4E23-AFC9-5C4FF055F983}" type="pres">
      <dgm:prSet presAssocID="{630EB20B-C665-4555-A880-DDDBB556C1F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D75E186-74CE-4DC6-9140-BA6E29CF187D}" type="pres">
      <dgm:prSet presAssocID="{67AB9167-7539-4B44-9B05-A0A778BE44D9}" presName="hierRoot1" presStyleCnt="0"/>
      <dgm:spPr/>
    </dgm:pt>
    <dgm:pt modelId="{CC52CD4C-3A03-4311-AB1D-1107396D175D}" type="pres">
      <dgm:prSet presAssocID="{67AB9167-7539-4B44-9B05-A0A778BE44D9}" presName="composite" presStyleCnt="0"/>
      <dgm:spPr/>
    </dgm:pt>
    <dgm:pt modelId="{75427C0C-6D65-4DC1-96FF-0F07D4A4B2BA}" type="pres">
      <dgm:prSet presAssocID="{67AB9167-7539-4B44-9B05-A0A778BE44D9}" presName="background" presStyleLbl="node0" presStyleIdx="0" presStyleCnt="1"/>
      <dgm:spPr/>
    </dgm:pt>
    <dgm:pt modelId="{64507F8C-D375-409B-B5DB-EB03D06417A4}" type="pres">
      <dgm:prSet presAssocID="{67AB9167-7539-4B44-9B05-A0A778BE44D9}" presName="text" presStyleLbl="fgAcc0" presStyleIdx="0" presStyleCnt="1" custScaleX="20897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2097B29-C87B-4623-906F-D10CD9466B7C}" type="pres">
      <dgm:prSet presAssocID="{67AB9167-7539-4B44-9B05-A0A778BE44D9}" presName="hierChild2" presStyleCnt="0"/>
      <dgm:spPr/>
    </dgm:pt>
    <dgm:pt modelId="{FA40F898-8ED2-4D7E-9A97-ADE3F67C897E}" type="pres">
      <dgm:prSet presAssocID="{5D08581F-B80E-4AA3-9993-C1E0498E8049}" presName="Name10" presStyleLbl="parChTrans1D2" presStyleIdx="0" presStyleCnt="3"/>
      <dgm:spPr/>
      <dgm:t>
        <a:bodyPr/>
        <a:lstStyle/>
        <a:p>
          <a:endParaRPr lang="ru-RU"/>
        </a:p>
      </dgm:t>
    </dgm:pt>
    <dgm:pt modelId="{BA17209D-2894-43BD-93EA-F4B041FA9C1E}" type="pres">
      <dgm:prSet presAssocID="{0CBD3C30-D27B-4BE3-978E-EA2F08B11540}" presName="hierRoot2" presStyleCnt="0"/>
      <dgm:spPr/>
    </dgm:pt>
    <dgm:pt modelId="{4522A51B-49A9-4DB0-89FF-558D7BBB8C63}" type="pres">
      <dgm:prSet presAssocID="{0CBD3C30-D27B-4BE3-978E-EA2F08B11540}" presName="composite2" presStyleCnt="0"/>
      <dgm:spPr/>
    </dgm:pt>
    <dgm:pt modelId="{AA19E270-EF1D-4D05-ABE5-56EF01E3286C}" type="pres">
      <dgm:prSet presAssocID="{0CBD3C30-D27B-4BE3-978E-EA2F08B11540}" presName="background2" presStyleLbl="node2" presStyleIdx="0" presStyleCnt="3"/>
      <dgm:spPr/>
    </dgm:pt>
    <dgm:pt modelId="{FADB46CD-96E7-45EA-9687-7880D4589208}" type="pres">
      <dgm:prSet presAssocID="{0CBD3C30-D27B-4BE3-978E-EA2F08B11540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48F7751-8B62-4A1B-8BA5-81E530C0187E}" type="pres">
      <dgm:prSet presAssocID="{0CBD3C30-D27B-4BE3-978E-EA2F08B11540}" presName="hierChild3" presStyleCnt="0"/>
      <dgm:spPr/>
    </dgm:pt>
    <dgm:pt modelId="{2EE8309F-8045-4440-A1EA-963ABA8D18E5}" type="pres">
      <dgm:prSet presAssocID="{27C6DF7D-7BB0-49FF-B4D9-639C3C7CE9AD}" presName="Name17" presStyleLbl="parChTrans1D3" presStyleIdx="0" presStyleCnt="3"/>
      <dgm:spPr/>
      <dgm:t>
        <a:bodyPr/>
        <a:lstStyle/>
        <a:p>
          <a:endParaRPr lang="ru-RU"/>
        </a:p>
      </dgm:t>
    </dgm:pt>
    <dgm:pt modelId="{B335CCF3-F345-4005-9AA8-8A274A76ECB0}" type="pres">
      <dgm:prSet presAssocID="{1F53DD96-90FF-43B2-A97E-9D5902E96FC8}" presName="hierRoot3" presStyleCnt="0"/>
      <dgm:spPr/>
    </dgm:pt>
    <dgm:pt modelId="{6C1F6A19-F213-41E5-BB10-5163487C15DA}" type="pres">
      <dgm:prSet presAssocID="{1F53DD96-90FF-43B2-A97E-9D5902E96FC8}" presName="composite3" presStyleCnt="0"/>
      <dgm:spPr/>
    </dgm:pt>
    <dgm:pt modelId="{0DF1BE71-6C49-45ED-A53A-A0BD603A47A5}" type="pres">
      <dgm:prSet presAssocID="{1F53DD96-90FF-43B2-A97E-9D5902E96FC8}" presName="background3" presStyleLbl="node3" presStyleIdx="0" presStyleCnt="3"/>
      <dgm:spPr/>
    </dgm:pt>
    <dgm:pt modelId="{6040F942-2B23-46D2-98DD-F02FDDA7F064}" type="pres">
      <dgm:prSet presAssocID="{1F53DD96-90FF-43B2-A97E-9D5902E96FC8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38A9178-8CA8-4320-B092-8611FB5481CB}" type="pres">
      <dgm:prSet presAssocID="{1F53DD96-90FF-43B2-A97E-9D5902E96FC8}" presName="hierChild4" presStyleCnt="0"/>
      <dgm:spPr/>
    </dgm:pt>
    <dgm:pt modelId="{DF42F7E3-774B-40EF-B86C-050460ADA3F2}" type="pres">
      <dgm:prSet presAssocID="{64315B52-E372-4119-881C-FDCF02ED8B99}" presName="Name10" presStyleLbl="parChTrans1D2" presStyleIdx="1" presStyleCnt="3"/>
      <dgm:spPr/>
      <dgm:t>
        <a:bodyPr/>
        <a:lstStyle/>
        <a:p>
          <a:endParaRPr lang="ru-RU"/>
        </a:p>
      </dgm:t>
    </dgm:pt>
    <dgm:pt modelId="{28B502A1-4B73-4056-A92A-7A6FF484170A}" type="pres">
      <dgm:prSet presAssocID="{3FE35B7E-A1D5-4637-AAA8-AED48E925DE3}" presName="hierRoot2" presStyleCnt="0"/>
      <dgm:spPr/>
    </dgm:pt>
    <dgm:pt modelId="{094438B0-E93E-46BB-9141-4AF9C156825E}" type="pres">
      <dgm:prSet presAssocID="{3FE35B7E-A1D5-4637-AAA8-AED48E925DE3}" presName="composite2" presStyleCnt="0"/>
      <dgm:spPr/>
    </dgm:pt>
    <dgm:pt modelId="{3061AFDB-0D14-4DA1-B7D0-C562D085EAE5}" type="pres">
      <dgm:prSet presAssocID="{3FE35B7E-A1D5-4637-AAA8-AED48E925DE3}" presName="background2" presStyleLbl="node2" presStyleIdx="1" presStyleCnt="3"/>
      <dgm:spPr/>
    </dgm:pt>
    <dgm:pt modelId="{F5357129-ED6D-4D2B-B0D4-068DC25FAC52}" type="pres">
      <dgm:prSet presAssocID="{3FE35B7E-A1D5-4637-AAA8-AED48E925DE3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1B7E8E9-F2A8-4A09-A46A-89900CBD3629}" type="pres">
      <dgm:prSet presAssocID="{3FE35B7E-A1D5-4637-AAA8-AED48E925DE3}" presName="hierChild3" presStyleCnt="0"/>
      <dgm:spPr/>
    </dgm:pt>
    <dgm:pt modelId="{BF98FFCA-9047-47CF-99B6-76C5E119EF33}" type="pres">
      <dgm:prSet presAssocID="{A6507B5A-0F8D-4087-8C42-B5F51ACDAD10}" presName="Name17" presStyleLbl="parChTrans1D3" presStyleIdx="1" presStyleCnt="3"/>
      <dgm:spPr/>
      <dgm:t>
        <a:bodyPr/>
        <a:lstStyle/>
        <a:p>
          <a:endParaRPr lang="ru-RU"/>
        </a:p>
      </dgm:t>
    </dgm:pt>
    <dgm:pt modelId="{CB6ACCB1-B487-42BA-B979-4A5E586551D7}" type="pres">
      <dgm:prSet presAssocID="{7B0262DE-594A-483C-8456-E34CC774B63B}" presName="hierRoot3" presStyleCnt="0"/>
      <dgm:spPr/>
    </dgm:pt>
    <dgm:pt modelId="{AEF553D3-FDFA-4C7D-A62A-543161610565}" type="pres">
      <dgm:prSet presAssocID="{7B0262DE-594A-483C-8456-E34CC774B63B}" presName="composite3" presStyleCnt="0"/>
      <dgm:spPr/>
    </dgm:pt>
    <dgm:pt modelId="{C8F9F406-7719-401F-A896-FAFFE1884CF7}" type="pres">
      <dgm:prSet presAssocID="{7B0262DE-594A-483C-8456-E34CC774B63B}" presName="background3" presStyleLbl="node3" presStyleIdx="1" presStyleCnt="3"/>
      <dgm:spPr/>
    </dgm:pt>
    <dgm:pt modelId="{B3E2CDDB-A14A-4C16-812A-AC223E13644C}" type="pres">
      <dgm:prSet presAssocID="{7B0262DE-594A-483C-8456-E34CC774B63B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43C2067-A73C-45BA-91D0-5A1EBA5E7AC5}" type="pres">
      <dgm:prSet presAssocID="{7B0262DE-594A-483C-8456-E34CC774B63B}" presName="hierChild4" presStyleCnt="0"/>
      <dgm:spPr/>
    </dgm:pt>
    <dgm:pt modelId="{01991B15-0C11-44CF-AD1F-703C3472E4D7}" type="pres">
      <dgm:prSet presAssocID="{44676D93-4278-4377-9FEB-63BF14655873}" presName="Name10" presStyleLbl="parChTrans1D2" presStyleIdx="2" presStyleCnt="3"/>
      <dgm:spPr/>
      <dgm:t>
        <a:bodyPr/>
        <a:lstStyle/>
        <a:p>
          <a:endParaRPr lang="ru-RU"/>
        </a:p>
      </dgm:t>
    </dgm:pt>
    <dgm:pt modelId="{DFD0EB1B-6815-403F-A54A-23F55221D6DA}" type="pres">
      <dgm:prSet presAssocID="{45FE9B12-6A7F-4788-B6E1-95FCE4557D8F}" presName="hierRoot2" presStyleCnt="0"/>
      <dgm:spPr/>
    </dgm:pt>
    <dgm:pt modelId="{4EF839F3-48B5-4E7E-B28C-40D1E84CB280}" type="pres">
      <dgm:prSet presAssocID="{45FE9B12-6A7F-4788-B6E1-95FCE4557D8F}" presName="composite2" presStyleCnt="0"/>
      <dgm:spPr/>
    </dgm:pt>
    <dgm:pt modelId="{27CC563B-7D40-44FB-AC17-EB54C34A11BD}" type="pres">
      <dgm:prSet presAssocID="{45FE9B12-6A7F-4788-B6E1-95FCE4557D8F}" presName="background2" presStyleLbl="node2" presStyleIdx="2" presStyleCnt="3"/>
      <dgm:spPr/>
    </dgm:pt>
    <dgm:pt modelId="{B8CF4D84-9715-42D8-BDF7-B2D06853B0FC}" type="pres">
      <dgm:prSet presAssocID="{45FE9B12-6A7F-4788-B6E1-95FCE4557D8F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9BE3ABD-10E2-42CA-81B7-FF2E848262A6}" type="pres">
      <dgm:prSet presAssocID="{45FE9B12-6A7F-4788-B6E1-95FCE4557D8F}" presName="hierChild3" presStyleCnt="0"/>
      <dgm:spPr/>
    </dgm:pt>
    <dgm:pt modelId="{7BAE5B66-B649-48AD-B105-0B377644D701}" type="pres">
      <dgm:prSet presAssocID="{BAB58A8D-9D32-4455-81C0-A184D0DEFAE6}" presName="Name17" presStyleLbl="parChTrans1D3" presStyleIdx="2" presStyleCnt="3"/>
      <dgm:spPr/>
      <dgm:t>
        <a:bodyPr/>
        <a:lstStyle/>
        <a:p>
          <a:endParaRPr lang="ru-RU"/>
        </a:p>
      </dgm:t>
    </dgm:pt>
    <dgm:pt modelId="{F35F02CD-4F44-41C0-8CED-68B57F740D6C}" type="pres">
      <dgm:prSet presAssocID="{B8D6A02F-3493-4741-99BE-A9C79D662626}" presName="hierRoot3" presStyleCnt="0"/>
      <dgm:spPr/>
    </dgm:pt>
    <dgm:pt modelId="{6EA3E022-FB78-4C4C-A289-79823DBF9647}" type="pres">
      <dgm:prSet presAssocID="{B8D6A02F-3493-4741-99BE-A9C79D662626}" presName="composite3" presStyleCnt="0"/>
      <dgm:spPr/>
    </dgm:pt>
    <dgm:pt modelId="{8811C3E9-314F-4348-99B4-0B8520ECAFCB}" type="pres">
      <dgm:prSet presAssocID="{B8D6A02F-3493-4741-99BE-A9C79D662626}" presName="background3" presStyleLbl="node3" presStyleIdx="2" presStyleCnt="3"/>
      <dgm:spPr/>
    </dgm:pt>
    <dgm:pt modelId="{A1BA2CB1-396D-452D-8CF0-F9597A81DC0D}" type="pres">
      <dgm:prSet presAssocID="{B8D6A02F-3493-4741-99BE-A9C79D662626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12E0EE6-E9A7-46E4-9BDA-47DE351D77D0}" type="pres">
      <dgm:prSet presAssocID="{B8D6A02F-3493-4741-99BE-A9C79D662626}" presName="hierChild4" presStyleCnt="0"/>
      <dgm:spPr/>
    </dgm:pt>
  </dgm:ptLst>
  <dgm:cxnLst>
    <dgm:cxn modelId="{D086878C-82CB-423F-8355-A4472A990B88}" srcId="{3FE35B7E-A1D5-4637-AAA8-AED48E925DE3}" destId="{7B0262DE-594A-483C-8456-E34CC774B63B}" srcOrd="0" destOrd="0" parTransId="{A6507B5A-0F8D-4087-8C42-B5F51ACDAD10}" sibTransId="{07CAF079-DC55-467F-838E-8A04BB270B13}"/>
    <dgm:cxn modelId="{B642902E-7783-4CC7-8FF2-845719FF6F6C}" srcId="{67AB9167-7539-4B44-9B05-A0A778BE44D9}" destId="{45FE9B12-6A7F-4788-B6E1-95FCE4557D8F}" srcOrd="2" destOrd="0" parTransId="{44676D93-4278-4377-9FEB-63BF14655873}" sibTransId="{B445702E-BF17-4D8F-AD7B-5666F842DC27}"/>
    <dgm:cxn modelId="{4F1092F7-3782-4ACE-9000-0C5A4B72B3B4}" type="presOf" srcId="{5D08581F-B80E-4AA3-9993-C1E0498E8049}" destId="{FA40F898-8ED2-4D7E-9A97-ADE3F67C897E}" srcOrd="0" destOrd="0" presId="urn:microsoft.com/office/officeart/2005/8/layout/hierarchy1"/>
    <dgm:cxn modelId="{ABB429C8-8499-4C41-9042-B16D28AE1690}" type="presOf" srcId="{A6507B5A-0F8D-4087-8C42-B5F51ACDAD10}" destId="{BF98FFCA-9047-47CF-99B6-76C5E119EF33}" srcOrd="0" destOrd="0" presId="urn:microsoft.com/office/officeart/2005/8/layout/hierarchy1"/>
    <dgm:cxn modelId="{5AE22872-9C51-4397-A242-9248DCEBC057}" srcId="{0CBD3C30-D27B-4BE3-978E-EA2F08B11540}" destId="{1F53DD96-90FF-43B2-A97E-9D5902E96FC8}" srcOrd="0" destOrd="0" parTransId="{27C6DF7D-7BB0-49FF-B4D9-639C3C7CE9AD}" sibTransId="{BE7791A8-0BC7-4BE2-8C41-1F95FFA9D79E}"/>
    <dgm:cxn modelId="{4D111E3E-4AF4-4E9F-9BB0-B79D81EFF003}" srcId="{630EB20B-C665-4555-A880-DDDBB556C1F1}" destId="{67AB9167-7539-4B44-9B05-A0A778BE44D9}" srcOrd="0" destOrd="0" parTransId="{B3CFF87F-AFDB-48BB-A0BC-C4880D4C0248}" sibTransId="{B545A3C0-7C99-45D0-AB96-E6634A849A7B}"/>
    <dgm:cxn modelId="{01A22566-C54C-4C0C-BAAD-1E4CBC8A0651}" type="presOf" srcId="{0CBD3C30-D27B-4BE3-978E-EA2F08B11540}" destId="{FADB46CD-96E7-45EA-9687-7880D4589208}" srcOrd="0" destOrd="0" presId="urn:microsoft.com/office/officeart/2005/8/layout/hierarchy1"/>
    <dgm:cxn modelId="{A8D040E6-8970-44BB-B28A-3E37998F53BE}" type="presOf" srcId="{3FE35B7E-A1D5-4637-AAA8-AED48E925DE3}" destId="{F5357129-ED6D-4D2B-B0D4-068DC25FAC52}" srcOrd="0" destOrd="0" presId="urn:microsoft.com/office/officeart/2005/8/layout/hierarchy1"/>
    <dgm:cxn modelId="{052B4172-590A-4B30-B172-614124773B66}" type="presOf" srcId="{B8D6A02F-3493-4741-99BE-A9C79D662626}" destId="{A1BA2CB1-396D-452D-8CF0-F9597A81DC0D}" srcOrd="0" destOrd="0" presId="urn:microsoft.com/office/officeart/2005/8/layout/hierarchy1"/>
    <dgm:cxn modelId="{C932618E-7BE5-4E7F-A938-426E41443E09}" type="presOf" srcId="{BAB58A8D-9D32-4455-81C0-A184D0DEFAE6}" destId="{7BAE5B66-B649-48AD-B105-0B377644D701}" srcOrd="0" destOrd="0" presId="urn:microsoft.com/office/officeart/2005/8/layout/hierarchy1"/>
    <dgm:cxn modelId="{3C4C0874-9ED1-4C2D-A49C-A0567C9A8EF5}" type="presOf" srcId="{45FE9B12-6A7F-4788-B6E1-95FCE4557D8F}" destId="{B8CF4D84-9715-42D8-BDF7-B2D06853B0FC}" srcOrd="0" destOrd="0" presId="urn:microsoft.com/office/officeart/2005/8/layout/hierarchy1"/>
    <dgm:cxn modelId="{6E19B6B9-802C-42F1-9B86-D785844DC124}" type="presOf" srcId="{1F53DD96-90FF-43B2-A97E-9D5902E96FC8}" destId="{6040F942-2B23-46D2-98DD-F02FDDA7F064}" srcOrd="0" destOrd="0" presId="urn:microsoft.com/office/officeart/2005/8/layout/hierarchy1"/>
    <dgm:cxn modelId="{E37B9D6C-29D4-48F9-B04F-F6FA3E0D1EB8}" srcId="{45FE9B12-6A7F-4788-B6E1-95FCE4557D8F}" destId="{B8D6A02F-3493-4741-99BE-A9C79D662626}" srcOrd="0" destOrd="0" parTransId="{BAB58A8D-9D32-4455-81C0-A184D0DEFAE6}" sibTransId="{EAF0D0EC-9839-489C-B0BD-3789F7A44089}"/>
    <dgm:cxn modelId="{2315C053-A036-4367-AC8F-91E751D5B36E}" type="presOf" srcId="{67AB9167-7539-4B44-9B05-A0A778BE44D9}" destId="{64507F8C-D375-409B-B5DB-EB03D06417A4}" srcOrd="0" destOrd="0" presId="urn:microsoft.com/office/officeart/2005/8/layout/hierarchy1"/>
    <dgm:cxn modelId="{2FC219F2-EFE0-4D78-90B2-4684749A36F7}" type="presOf" srcId="{64315B52-E372-4119-881C-FDCF02ED8B99}" destId="{DF42F7E3-774B-40EF-B86C-050460ADA3F2}" srcOrd="0" destOrd="0" presId="urn:microsoft.com/office/officeart/2005/8/layout/hierarchy1"/>
    <dgm:cxn modelId="{D38B77E8-7D46-4651-A87C-63AF14A39629}" type="presOf" srcId="{7B0262DE-594A-483C-8456-E34CC774B63B}" destId="{B3E2CDDB-A14A-4C16-812A-AC223E13644C}" srcOrd="0" destOrd="0" presId="urn:microsoft.com/office/officeart/2005/8/layout/hierarchy1"/>
    <dgm:cxn modelId="{4157DD1E-F106-46C3-8712-E650C5F42FA6}" type="presOf" srcId="{630EB20B-C665-4555-A880-DDDBB556C1F1}" destId="{6AAE0292-719C-4E23-AFC9-5C4FF055F983}" srcOrd="0" destOrd="0" presId="urn:microsoft.com/office/officeart/2005/8/layout/hierarchy1"/>
    <dgm:cxn modelId="{B8B6A623-9CB5-492C-A859-94D3C96DE233}" srcId="{67AB9167-7539-4B44-9B05-A0A778BE44D9}" destId="{0CBD3C30-D27B-4BE3-978E-EA2F08B11540}" srcOrd="0" destOrd="0" parTransId="{5D08581F-B80E-4AA3-9993-C1E0498E8049}" sibTransId="{0E2E9223-C8C5-4B40-A814-DE790B75D2CA}"/>
    <dgm:cxn modelId="{08B0BC84-C846-41CF-B3D4-5032C67720FF}" type="presOf" srcId="{27C6DF7D-7BB0-49FF-B4D9-639C3C7CE9AD}" destId="{2EE8309F-8045-4440-A1EA-963ABA8D18E5}" srcOrd="0" destOrd="0" presId="urn:microsoft.com/office/officeart/2005/8/layout/hierarchy1"/>
    <dgm:cxn modelId="{75413783-F54A-4F4F-A449-5BAF0A59C217}" type="presOf" srcId="{44676D93-4278-4377-9FEB-63BF14655873}" destId="{01991B15-0C11-44CF-AD1F-703C3472E4D7}" srcOrd="0" destOrd="0" presId="urn:microsoft.com/office/officeart/2005/8/layout/hierarchy1"/>
    <dgm:cxn modelId="{15800D4D-8200-4F82-B600-CDA3CF1D00DD}" srcId="{67AB9167-7539-4B44-9B05-A0A778BE44D9}" destId="{3FE35B7E-A1D5-4637-AAA8-AED48E925DE3}" srcOrd="1" destOrd="0" parTransId="{64315B52-E372-4119-881C-FDCF02ED8B99}" sibTransId="{66ED8E27-18C8-4143-8716-576FE9CECF66}"/>
    <dgm:cxn modelId="{23B02976-DC21-4DD8-B332-F52DA95D233B}" type="presParOf" srcId="{6AAE0292-719C-4E23-AFC9-5C4FF055F983}" destId="{FD75E186-74CE-4DC6-9140-BA6E29CF187D}" srcOrd="0" destOrd="0" presId="urn:microsoft.com/office/officeart/2005/8/layout/hierarchy1"/>
    <dgm:cxn modelId="{A4B3103E-5DF9-4132-91EB-4D26D41BA79E}" type="presParOf" srcId="{FD75E186-74CE-4DC6-9140-BA6E29CF187D}" destId="{CC52CD4C-3A03-4311-AB1D-1107396D175D}" srcOrd="0" destOrd="0" presId="urn:microsoft.com/office/officeart/2005/8/layout/hierarchy1"/>
    <dgm:cxn modelId="{8F8B8B36-9499-46F7-A6B4-177F47A5B5E7}" type="presParOf" srcId="{CC52CD4C-3A03-4311-AB1D-1107396D175D}" destId="{75427C0C-6D65-4DC1-96FF-0F07D4A4B2BA}" srcOrd="0" destOrd="0" presId="urn:microsoft.com/office/officeart/2005/8/layout/hierarchy1"/>
    <dgm:cxn modelId="{CB85E2CA-C92F-4B52-AF01-CB4367073BEC}" type="presParOf" srcId="{CC52CD4C-3A03-4311-AB1D-1107396D175D}" destId="{64507F8C-D375-409B-B5DB-EB03D06417A4}" srcOrd="1" destOrd="0" presId="urn:microsoft.com/office/officeart/2005/8/layout/hierarchy1"/>
    <dgm:cxn modelId="{AA23653D-1B9F-4A56-ACAD-1D879DAD0454}" type="presParOf" srcId="{FD75E186-74CE-4DC6-9140-BA6E29CF187D}" destId="{82097B29-C87B-4623-906F-D10CD9466B7C}" srcOrd="1" destOrd="0" presId="urn:microsoft.com/office/officeart/2005/8/layout/hierarchy1"/>
    <dgm:cxn modelId="{FAEC5A81-7F89-45B0-B602-31F948B3228A}" type="presParOf" srcId="{82097B29-C87B-4623-906F-D10CD9466B7C}" destId="{FA40F898-8ED2-4D7E-9A97-ADE3F67C897E}" srcOrd="0" destOrd="0" presId="urn:microsoft.com/office/officeart/2005/8/layout/hierarchy1"/>
    <dgm:cxn modelId="{867AF74F-C4C5-473E-B556-9AA73506386B}" type="presParOf" srcId="{82097B29-C87B-4623-906F-D10CD9466B7C}" destId="{BA17209D-2894-43BD-93EA-F4B041FA9C1E}" srcOrd="1" destOrd="0" presId="urn:microsoft.com/office/officeart/2005/8/layout/hierarchy1"/>
    <dgm:cxn modelId="{5EB7F7C6-2959-4D61-97F1-7E0289177FE7}" type="presParOf" srcId="{BA17209D-2894-43BD-93EA-F4B041FA9C1E}" destId="{4522A51B-49A9-4DB0-89FF-558D7BBB8C63}" srcOrd="0" destOrd="0" presId="urn:microsoft.com/office/officeart/2005/8/layout/hierarchy1"/>
    <dgm:cxn modelId="{D40815B8-FEA9-457B-AE1D-5FC1C23C418C}" type="presParOf" srcId="{4522A51B-49A9-4DB0-89FF-558D7BBB8C63}" destId="{AA19E270-EF1D-4D05-ABE5-56EF01E3286C}" srcOrd="0" destOrd="0" presId="urn:microsoft.com/office/officeart/2005/8/layout/hierarchy1"/>
    <dgm:cxn modelId="{D5BFAB0C-16CA-47FC-BFCC-5E8448B6484C}" type="presParOf" srcId="{4522A51B-49A9-4DB0-89FF-558D7BBB8C63}" destId="{FADB46CD-96E7-45EA-9687-7880D4589208}" srcOrd="1" destOrd="0" presId="urn:microsoft.com/office/officeart/2005/8/layout/hierarchy1"/>
    <dgm:cxn modelId="{F6066974-7982-4444-BDD4-9FF3D9202DD3}" type="presParOf" srcId="{BA17209D-2894-43BD-93EA-F4B041FA9C1E}" destId="{048F7751-8B62-4A1B-8BA5-81E530C0187E}" srcOrd="1" destOrd="0" presId="urn:microsoft.com/office/officeart/2005/8/layout/hierarchy1"/>
    <dgm:cxn modelId="{B8CAD82D-A391-4C8A-9783-AF3384C413CA}" type="presParOf" srcId="{048F7751-8B62-4A1B-8BA5-81E530C0187E}" destId="{2EE8309F-8045-4440-A1EA-963ABA8D18E5}" srcOrd="0" destOrd="0" presId="urn:microsoft.com/office/officeart/2005/8/layout/hierarchy1"/>
    <dgm:cxn modelId="{E38B03EC-C6FB-4E9A-B680-D1734A06B847}" type="presParOf" srcId="{048F7751-8B62-4A1B-8BA5-81E530C0187E}" destId="{B335CCF3-F345-4005-9AA8-8A274A76ECB0}" srcOrd="1" destOrd="0" presId="urn:microsoft.com/office/officeart/2005/8/layout/hierarchy1"/>
    <dgm:cxn modelId="{7DD8A93A-8F92-4320-941D-445DA04DB39C}" type="presParOf" srcId="{B335CCF3-F345-4005-9AA8-8A274A76ECB0}" destId="{6C1F6A19-F213-41E5-BB10-5163487C15DA}" srcOrd="0" destOrd="0" presId="urn:microsoft.com/office/officeart/2005/8/layout/hierarchy1"/>
    <dgm:cxn modelId="{67957C83-CA51-4296-8E44-03E1B83AEEBE}" type="presParOf" srcId="{6C1F6A19-F213-41E5-BB10-5163487C15DA}" destId="{0DF1BE71-6C49-45ED-A53A-A0BD603A47A5}" srcOrd="0" destOrd="0" presId="urn:microsoft.com/office/officeart/2005/8/layout/hierarchy1"/>
    <dgm:cxn modelId="{1CA8F643-3554-45F1-BB3B-E0B3FF7D3608}" type="presParOf" srcId="{6C1F6A19-F213-41E5-BB10-5163487C15DA}" destId="{6040F942-2B23-46D2-98DD-F02FDDA7F064}" srcOrd="1" destOrd="0" presId="urn:microsoft.com/office/officeart/2005/8/layout/hierarchy1"/>
    <dgm:cxn modelId="{97CDFCAE-77EF-49C2-81CE-267B1312CD4A}" type="presParOf" srcId="{B335CCF3-F345-4005-9AA8-8A274A76ECB0}" destId="{538A9178-8CA8-4320-B092-8611FB5481CB}" srcOrd="1" destOrd="0" presId="urn:microsoft.com/office/officeart/2005/8/layout/hierarchy1"/>
    <dgm:cxn modelId="{B1BFD280-EB50-454F-A363-C0DFA99F095F}" type="presParOf" srcId="{82097B29-C87B-4623-906F-D10CD9466B7C}" destId="{DF42F7E3-774B-40EF-B86C-050460ADA3F2}" srcOrd="2" destOrd="0" presId="urn:microsoft.com/office/officeart/2005/8/layout/hierarchy1"/>
    <dgm:cxn modelId="{3183FD17-F104-4143-ADAB-509C702066FF}" type="presParOf" srcId="{82097B29-C87B-4623-906F-D10CD9466B7C}" destId="{28B502A1-4B73-4056-A92A-7A6FF484170A}" srcOrd="3" destOrd="0" presId="urn:microsoft.com/office/officeart/2005/8/layout/hierarchy1"/>
    <dgm:cxn modelId="{3934A4BA-23AD-45D2-9EAA-AC1F4329F9B5}" type="presParOf" srcId="{28B502A1-4B73-4056-A92A-7A6FF484170A}" destId="{094438B0-E93E-46BB-9141-4AF9C156825E}" srcOrd="0" destOrd="0" presId="urn:microsoft.com/office/officeart/2005/8/layout/hierarchy1"/>
    <dgm:cxn modelId="{77F3BC22-1B7B-492C-8CFD-09A1BC40ECE5}" type="presParOf" srcId="{094438B0-E93E-46BB-9141-4AF9C156825E}" destId="{3061AFDB-0D14-4DA1-B7D0-C562D085EAE5}" srcOrd="0" destOrd="0" presId="urn:microsoft.com/office/officeart/2005/8/layout/hierarchy1"/>
    <dgm:cxn modelId="{EB4FD188-0A45-4A79-82E8-4D096585CCE9}" type="presParOf" srcId="{094438B0-E93E-46BB-9141-4AF9C156825E}" destId="{F5357129-ED6D-4D2B-B0D4-068DC25FAC52}" srcOrd="1" destOrd="0" presId="urn:microsoft.com/office/officeart/2005/8/layout/hierarchy1"/>
    <dgm:cxn modelId="{187F1CAC-D5FD-4E4F-87E0-D2C15AA791EA}" type="presParOf" srcId="{28B502A1-4B73-4056-A92A-7A6FF484170A}" destId="{F1B7E8E9-F2A8-4A09-A46A-89900CBD3629}" srcOrd="1" destOrd="0" presId="urn:microsoft.com/office/officeart/2005/8/layout/hierarchy1"/>
    <dgm:cxn modelId="{B786FEF7-777F-4E85-AF6D-7B661BA3FCB8}" type="presParOf" srcId="{F1B7E8E9-F2A8-4A09-A46A-89900CBD3629}" destId="{BF98FFCA-9047-47CF-99B6-76C5E119EF33}" srcOrd="0" destOrd="0" presId="urn:microsoft.com/office/officeart/2005/8/layout/hierarchy1"/>
    <dgm:cxn modelId="{3AE885C7-289F-4F5E-AB6A-D8659BBEBE9E}" type="presParOf" srcId="{F1B7E8E9-F2A8-4A09-A46A-89900CBD3629}" destId="{CB6ACCB1-B487-42BA-B979-4A5E586551D7}" srcOrd="1" destOrd="0" presId="urn:microsoft.com/office/officeart/2005/8/layout/hierarchy1"/>
    <dgm:cxn modelId="{F0E2A452-359A-4267-B640-6E254A877087}" type="presParOf" srcId="{CB6ACCB1-B487-42BA-B979-4A5E586551D7}" destId="{AEF553D3-FDFA-4C7D-A62A-543161610565}" srcOrd="0" destOrd="0" presId="urn:microsoft.com/office/officeart/2005/8/layout/hierarchy1"/>
    <dgm:cxn modelId="{4911996F-23B1-4848-B39F-A6346DB97A74}" type="presParOf" srcId="{AEF553D3-FDFA-4C7D-A62A-543161610565}" destId="{C8F9F406-7719-401F-A896-FAFFE1884CF7}" srcOrd="0" destOrd="0" presId="urn:microsoft.com/office/officeart/2005/8/layout/hierarchy1"/>
    <dgm:cxn modelId="{FFF49EA9-78AE-4274-ADE0-367D5233D394}" type="presParOf" srcId="{AEF553D3-FDFA-4C7D-A62A-543161610565}" destId="{B3E2CDDB-A14A-4C16-812A-AC223E13644C}" srcOrd="1" destOrd="0" presId="urn:microsoft.com/office/officeart/2005/8/layout/hierarchy1"/>
    <dgm:cxn modelId="{3EEED9B8-9C41-43AB-867D-CD4B4D26D26E}" type="presParOf" srcId="{CB6ACCB1-B487-42BA-B979-4A5E586551D7}" destId="{143C2067-A73C-45BA-91D0-5A1EBA5E7AC5}" srcOrd="1" destOrd="0" presId="urn:microsoft.com/office/officeart/2005/8/layout/hierarchy1"/>
    <dgm:cxn modelId="{414DE199-7259-4BD6-9A23-83941BC6338B}" type="presParOf" srcId="{82097B29-C87B-4623-906F-D10CD9466B7C}" destId="{01991B15-0C11-44CF-AD1F-703C3472E4D7}" srcOrd="4" destOrd="0" presId="urn:microsoft.com/office/officeart/2005/8/layout/hierarchy1"/>
    <dgm:cxn modelId="{5F6A308C-7EF1-4C58-8F95-3B673001A5D6}" type="presParOf" srcId="{82097B29-C87B-4623-906F-D10CD9466B7C}" destId="{DFD0EB1B-6815-403F-A54A-23F55221D6DA}" srcOrd="5" destOrd="0" presId="urn:microsoft.com/office/officeart/2005/8/layout/hierarchy1"/>
    <dgm:cxn modelId="{B107EF83-0958-48F7-A590-20CECC0007F5}" type="presParOf" srcId="{DFD0EB1B-6815-403F-A54A-23F55221D6DA}" destId="{4EF839F3-48B5-4E7E-B28C-40D1E84CB280}" srcOrd="0" destOrd="0" presId="urn:microsoft.com/office/officeart/2005/8/layout/hierarchy1"/>
    <dgm:cxn modelId="{A73D07F0-957D-41E4-AC98-0B2ADB7BEED1}" type="presParOf" srcId="{4EF839F3-48B5-4E7E-B28C-40D1E84CB280}" destId="{27CC563B-7D40-44FB-AC17-EB54C34A11BD}" srcOrd="0" destOrd="0" presId="urn:microsoft.com/office/officeart/2005/8/layout/hierarchy1"/>
    <dgm:cxn modelId="{0F869EB9-BBA7-40FA-8B41-E12BD234AABD}" type="presParOf" srcId="{4EF839F3-48B5-4E7E-B28C-40D1E84CB280}" destId="{B8CF4D84-9715-42D8-BDF7-B2D06853B0FC}" srcOrd="1" destOrd="0" presId="urn:microsoft.com/office/officeart/2005/8/layout/hierarchy1"/>
    <dgm:cxn modelId="{472723CC-C002-4F34-8EE3-F34E5F5AFBB7}" type="presParOf" srcId="{DFD0EB1B-6815-403F-A54A-23F55221D6DA}" destId="{89BE3ABD-10E2-42CA-81B7-FF2E848262A6}" srcOrd="1" destOrd="0" presId="urn:microsoft.com/office/officeart/2005/8/layout/hierarchy1"/>
    <dgm:cxn modelId="{874A2822-3701-4BDC-A44F-C3536B564BFF}" type="presParOf" srcId="{89BE3ABD-10E2-42CA-81B7-FF2E848262A6}" destId="{7BAE5B66-B649-48AD-B105-0B377644D701}" srcOrd="0" destOrd="0" presId="urn:microsoft.com/office/officeart/2005/8/layout/hierarchy1"/>
    <dgm:cxn modelId="{218F7E9F-0F49-4E66-9A99-A528D1ACA382}" type="presParOf" srcId="{89BE3ABD-10E2-42CA-81B7-FF2E848262A6}" destId="{F35F02CD-4F44-41C0-8CED-68B57F740D6C}" srcOrd="1" destOrd="0" presId="urn:microsoft.com/office/officeart/2005/8/layout/hierarchy1"/>
    <dgm:cxn modelId="{B922DF0A-7E94-407B-8D2F-9CEE6B0FBC44}" type="presParOf" srcId="{F35F02CD-4F44-41C0-8CED-68B57F740D6C}" destId="{6EA3E022-FB78-4C4C-A289-79823DBF9647}" srcOrd="0" destOrd="0" presId="urn:microsoft.com/office/officeart/2005/8/layout/hierarchy1"/>
    <dgm:cxn modelId="{484F2296-4D28-47E0-A0E2-30CB4FABFE3F}" type="presParOf" srcId="{6EA3E022-FB78-4C4C-A289-79823DBF9647}" destId="{8811C3E9-314F-4348-99B4-0B8520ECAFCB}" srcOrd="0" destOrd="0" presId="urn:microsoft.com/office/officeart/2005/8/layout/hierarchy1"/>
    <dgm:cxn modelId="{EA8CF376-1F6D-4D53-8B58-2F5760C46E86}" type="presParOf" srcId="{6EA3E022-FB78-4C4C-A289-79823DBF9647}" destId="{A1BA2CB1-396D-452D-8CF0-F9597A81DC0D}" srcOrd="1" destOrd="0" presId="urn:microsoft.com/office/officeart/2005/8/layout/hierarchy1"/>
    <dgm:cxn modelId="{4140BB97-BAA2-4B76-B8F0-FFE88F15311C}" type="presParOf" srcId="{F35F02CD-4F44-41C0-8CED-68B57F740D6C}" destId="{612E0EE6-E9A7-46E4-9BDA-47DE351D77D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4F826B-8D74-4DCB-ADDD-A0F47ACE39A2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A3FF95-6F0A-453E-8201-F11D66342C09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2800" dirty="0" smtClean="0"/>
            <a:t>Дневная и вечерняя форма</a:t>
          </a:r>
          <a:endParaRPr lang="ru-RU" sz="2800" dirty="0"/>
        </a:p>
      </dgm:t>
    </dgm:pt>
    <dgm:pt modelId="{23D80451-460E-4F0A-806B-825FD3CB6A89}" type="parTrans" cxnId="{31FD60A4-F5DF-4B5C-BDFA-11C48B687FD3}">
      <dgm:prSet/>
      <dgm:spPr/>
      <dgm:t>
        <a:bodyPr/>
        <a:lstStyle/>
        <a:p>
          <a:endParaRPr lang="ru-RU"/>
        </a:p>
      </dgm:t>
    </dgm:pt>
    <dgm:pt modelId="{29267E97-F8B7-40C2-BEA9-54FDEB48CD32}" type="sibTrans" cxnId="{31FD60A4-F5DF-4B5C-BDFA-11C48B687FD3}">
      <dgm:prSet/>
      <dgm:spPr/>
      <dgm:t>
        <a:bodyPr/>
        <a:lstStyle/>
        <a:p>
          <a:endParaRPr lang="ru-RU"/>
        </a:p>
      </dgm:t>
    </dgm:pt>
    <dgm:pt modelId="{B8456867-FE6D-49F5-9F64-28715E44AB3A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2800" dirty="0" err="1" smtClean="0"/>
            <a:t>Самостоя</a:t>
          </a:r>
          <a:r>
            <a:rPr lang="en-US" sz="2800" dirty="0" smtClean="0"/>
            <a:t>-</a:t>
          </a:r>
          <a:r>
            <a:rPr lang="ru-RU" sz="2800" dirty="0" smtClean="0"/>
            <a:t>тельное обучение</a:t>
          </a:r>
          <a:endParaRPr lang="ru-RU" sz="2800" dirty="0"/>
        </a:p>
      </dgm:t>
    </dgm:pt>
    <dgm:pt modelId="{371FDB80-7027-495D-ABA9-F8A622EECC7C}" type="parTrans" cxnId="{A9D454D1-996C-4425-9066-77BBBE5DCCE4}">
      <dgm:prSet/>
      <dgm:spPr/>
      <dgm:t>
        <a:bodyPr/>
        <a:lstStyle/>
        <a:p>
          <a:endParaRPr lang="ru-RU"/>
        </a:p>
      </dgm:t>
    </dgm:pt>
    <dgm:pt modelId="{37BAF6E8-5745-4CBF-98E9-AE1653E28E4E}" type="sibTrans" cxnId="{A9D454D1-996C-4425-9066-77BBBE5DCCE4}">
      <dgm:prSet/>
      <dgm:spPr/>
      <dgm:t>
        <a:bodyPr/>
        <a:lstStyle/>
        <a:p>
          <a:endParaRPr lang="ru-RU"/>
        </a:p>
      </dgm:t>
    </dgm:pt>
    <dgm:pt modelId="{4B8C1F76-BD89-4420-B40E-21232EC1C3FF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2800" dirty="0" err="1" smtClean="0"/>
            <a:t>Дистанци</a:t>
          </a:r>
          <a:r>
            <a:rPr lang="en-US" sz="2800" dirty="0" smtClean="0"/>
            <a:t>-</a:t>
          </a:r>
          <a:r>
            <a:rPr lang="ru-RU" sz="2800" dirty="0" err="1" smtClean="0"/>
            <a:t>онное</a:t>
          </a:r>
          <a:r>
            <a:rPr lang="ru-RU" sz="2800" dirty="0" smtClean="0"/>
            <a:t> обучение</a:t>
          </a:r>
          <a:endParaRPr lang="ru-RU" sz="2800" dirty="0"/>
        </a:p>
      </dgm:t>
    </dgm:pt>
    <dgm:pt modelId="{DCFA95E0-9986-4750-86F5-CEC77238FC41}" type="parTrans" cxnId="{90F8BF07-1CDE-4E59-8A6D-FBF6FDDE0225}">
      <dgm:prSet/>
      <dgm:spPr/>
      <dgm:t>
        <a:bodyPr/>
        <a:lstStyle/>
        <a:p>
          <a:endParaRPr lang="ru-RU"/>
        </a:p>
      </dgm:t>
    </dgm:pt>
    <dgm:pt modelId="{12E05C9B-4401-4AAC-AF69-D5B07424C81C}" type="sibTrans" cxnId="{90F8BF07-1CDE-4E59-8A6D-FBF6FDDE0225}">
      <dgm:prSet/>
      <dgm:spPr/>
      <dgm:t>
        <a:bodyPr/>
        <a:lstStyle/>
        <a:p>
          <a:endParaRPr lang="ru-RU"/>
        </a:p>
      </dgm:t>
    </dgm:pt>
    <dgm:pt modelId="{7F3D2A00-07ED-4A22-9FC6-5FA36C5C2077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2800" dirty="0" smtClean="0"/>
            <a:t>Заочная форма обучения</a:t>
          </a:r>
          <a:endParaRPr lang="ru-RU" sz="2800" dirty="0"/>
        </a:p>
      </dgm:t>
    </dgm:pt>
    <dgm:pt modelId="{F1D7929A-3D66-4214-922D-EA2982E8D357}" type="parTrans" cxnId="{9A4590B5-A434-4EBD-B709-18C18BF33DF6}">
      <dgm:prSet/>
      <dgm:spPr/>
      <dgm:t>
        <a:bodyPr/>
        <a:lstStyle/>
        <a:p>
          <a:endParaRPr lang="ru-RU"/>
        </a:p>
      </dgm:t>
    </dgm:pt>
    <dgm:pt modelId="{FDE868F6-B491-426B-ACBB-9FFAAF59F77C}" type="sibTrans" cxnId="{9A4590B5-A434-4EBD-B709-18C18BF33DF6}">
      <dgm:prSet/>
      <dgm:spPr/>
      <dgm:t>
        <a:bodyPr/>
        <a:lstStyle/>
        <a:p>
          <a:endParaRPr lang="ru-RU"/>
        </a:p>
      </dgm:t>
    </dgm:pt>
    <dgm:pt modelId="{8391FABD-33C3-443B-9919-E4A909DEC4E6}" type="pres">
      <dgm:prSet presAssocID="{BD4F826B-8D74-4DCB-ADDD-A0F47ACE39A2}" presName="matrix" presStyleCnt="0">
        <dgm:presLayoutVars>
          <dgm:chMax val="1"/>
          <dgm:dir/>
          <dgm:resizeHandles val="exact"/>
        </dgm:presLayoutVars>
      </dgm:prSet>
      <dgm:spPr/>
    </dgm:pt>
    <dgm:pt modelId="{4591475C-67CB-40E6-89C4-CF0D5B4A3BEC}" type="pres">
      <dgm:prSet presAssocID="{BD4F826B-8D74-4DCB-ADDD-A0F47ACE39A2}" presName="diamond" presStyleLbl="bgShp" presStyleIdx="0" presStyleCn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</dgm:pt>
    <dgm:pt modelId="{60C878A5-2216-4F96-AB7E-4C725C6FB166}" type="pres">
      <dgm:prSet presAssocID="{BD4F826B-8D74-4DCB-ADDD-A0F47ACE39A2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4FB3AE65-4F93-4A8A-B36A-BCBBCCC2B3D6}" type="pres">
      <dgm:prSet presAssocID="{BD4F826B-8D74-4DCB-ADDD-A0F47ACE39A2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A8BCAF23-CE1D-428F-9E1C-BE7135D730A4}" type="pres">
      <dgm:prSet presAssocID="{BD4F826B-8D74-4DCB-ADDD-A0F47ACE39A2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63A71A-8C16-46F1-9FC1-2F70681F91AB}" type="pres">
      <dgm:prSet presAssocID="{BD4F826B-8D74-4DCB-ADDD-A0F47ACE39A2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7723AECD-AB4E-4634-BD0B-C78A99625B9B}" type="presOf" srcId="{B8456867-FE6D-49F5-9F64-28715E44AB3A}" destId="{4FB3AE65-4F93-4A8A-B36A-BCBBCCC2B3D6}" srcOrd="0" destOrd="0" presId="urn:microsoft.com/office/officeart/2005/8/layout/matrix3"/>
    <dgm:cxn modelId="{A164480D-723D-48F2-832D-943E6A6B495B}" type="presOf" srcId="{BD4F826B-8D74-4DCB-ADDD-A0F47ACE39A2}" destId="{8391FABD-33C3-443B-9919-E4A909DEC4E6}" srcOrd="0" destOrd="0" presId="urn:microsoft.com/office/officeart/2005/8/layout/matrix3"/>
    <dgm:cxn modelId="{31FD60A4-F5DF-4B5C-BDFA-11C48B687FD3}" srcId="{BD4F826B-8D74-4DCB-ADDD-A0F47ACE39A2}" destId="{20A3FF95-6F0A-453E-8201-F11D66342C09}" srcOrd="0" destOrd="0" parTransId="{23D80451-460E-4F0A-806B-825FD3CB6A89}" sibTransId="{29267E97-F8B7-40C2-BEA9-54FDEB48CD32}"/>
    <dgm:cxn modelId="{423AFCE9-1AD7-479F-8EF5-BE283A9E4AFD}" type="presOf" srcId="{7F3D2A00-07ED-4A22-9FC6-5FA36C5C2077}" destId="{6B63A71A-8C16-46F1-9FC1-2F70681F91AB}" srcOrd="0" destOrd="0" presId="urn:microsoft.com/office/officeart/2005/8/layout/matrix3"/>
    <dgm:cxn modelId="{90F8BF07-1CDE-4E59-8A6D-FBF6FDDE0225}" srcId="{BD4F826B-8D74-4DCB-ADDD-A0F47ACE39A2}" destId="{4B8C1F76-BD89-4420-B40E-21232EC1C3FF}" srcOrd="2" destOrd="0" parTransId="{DCFA95E0-9986-4750-86F5-CEC77238FC41}" sibTransId="{12E05C9B-4401-4AAC-AF69-D5B07424C81C}"/>
    <dgm:cxn modelId="{A9D454D1-996C-4425-9066-77BBBE5DCCE4}" srcId="{BD4F826B-8D74-4DCB-ADDD-A0F47ACE39A2}" destId="{B8456867-FE6D-49F5-9F64-28715E44AB3A}" srcOrd="1" destOrd="0" parTransId="{371FDB80-7027-495D-ABA9-F8A622EECC7C}" sibTransId="{37BAF6E8-5745-4CBF-98E9-AE1653E28E4E}"/>
    <dgm:cxn modelId="{9A4590B5-A434-4EBD-B709-18C18BF33DF6}" srcId="{BD4F826B-8D74-4DCB-ADDD-A0F47ACE39A2}" destId="{7F3D2A00-07ED-4A22-9FC6-5FA36C5C2077}" srcOrd="3" destOrd="0" parTransId="{F1D7929A-3D66-4214-922D-EA2982E8D357}" sibTransId="{FDE868F6-B491-426B-ACBB-9FFAAF59F77C}"/>
    <dgm:cxn modelId="{C9B8ADEA-BDED-430B-B93F-368ED9099E0D}" type="presOf" srcId="{4B8C1F76-BD89-4420-B40E-21232EC1C3FF}" destId="{A8BCAF23-CE1D-428F-9E1C-BE7135D730A4}" srcOrd="0" destOrd="0" presId="urn:microsoft.com/office/officeart/2005/8/layout/matrix3"/>
    <dgm:cxn modelId="{E6D34BD9-FD44-4A88-997D-C7609AF705C9}" type="presOf" srcId="{20A3FF95-6F0A-453E-8201-F11D66342C09}" destId="{60C878A5-2216-4F96-AB7E-4C725C6FB166}" srcOrd="0" destOrd="0" presId="urn:microsoft.com/office/officeart/2005/8/layout/matrix3"/>
    <dgm:cxn modelId="{A903AF1D-4433-4009-9AFD-55AE5BD1FD9F}" type="presParOf" srcId="{8391FABD-33C3-443B-9919-E4A909DEC4E6}" destId="{4591475C-67CB-40E6-89C4-CF0D5B4A3BEC}" srcOrd="0" destOrd="0" presId="urn:microsoft.com/office/officeart/2005/8/layout/matrix3"/>
    <dgm:cxn modelId="{C4C485EC-6B37-4B73-B631-2C2449ABE3CA}" type="presParOf" srcId="{8391FABD-33C3-443B-9919-E4A909DEC4E6}" destId="{60C878A5-2216-4F96-AB7E-4C725C6FB166}" srcOrd="1" destOrd="0" presId="urn:microsoft.com/office/officeart/2005/8/layout/matrix3"/>
    <dgm:cxn modelId="{EE072CC1-814E-4D57-8437-FC75CD230B35}" type="presParOf" srcId="{8391FABD-33C3-443B-9919-E4A909DEC4E6}" destId="{4FB3AE65-4F93-4A8A-B36A-BCBBCCC2B3D6}" srcOrd="2" destOrd="0" presId="urn:microsoft.com/office/officeart/2005/8/layout/matrix3"/>
    <dgm:cxn modelId="{3C6B2FEC-FE07-44D3-B30C-FCFB9E14446E}" type="presParOf" srcId="{8391FABD-33C3-443B-9919-E4A909DEC4E6}" destId="{A8BCAF23-CE1D-428F-9E1C-BE7135D730A4}" srcOrd="3" destOrd="0" presId="urn:microsoft.com/office/officeart/2005/8/layout/matrix3"/>
    <dgm:cxn modelId="{61FCF131-B131-414F-8055-10CCCDE6CBCF}" type="presParOf" srcId="{8391FABD-33C3-443B-9919-E4A909DEC4E6}" destId="{6B63A71A-8C16-46F1-9FC1-2F70681F91AB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2F1AAC9-6D98-4862-8976-600E6065410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E2B70F-F785-4B2F-A065-AA615E336BFE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dirty="0" smtClean="0"/>
            <a:t>Урок</a:t>
          </a:r>
          <a:endParaRPr lang="ru-RU" dirty="0"/>
        </a:p>
      </dgm:t>
    </dgm:pt>
    <dgm:pt modelId="{AEAD4777-8D7B-4564-81DE-668E55C9C57A}" type="parTrans" cxnId="{7C8FD247-E0CC-43FD-BCBE-4B729217B366}">
      <dgm:prSet/>
      <dgm:spPr/>
      <dgm:t>
        <a:bodyPr/>
        <a:lstStyle/>
        <a:p>
          <a:endParaRPr lang="ru-RU"/>
        </a:p>
      </dgm:t>
    </dgm:pt>
    <dgm:pt modelId="{8E74B549-BD78-42A9-A910-A66D15CB38F9}" type="sibTrans" cxnId="{7C8FD247-E0CC-43FD-BCBE-4B729217B366}">
      <dgm:prSet/>
      <dgm:spPr/>
      <dgm:t>
        <a:bodyPr/>
        <a:lstStyle/>
        <a:p>
          <a:endParaRPr lang="ru-RU"/>
        </a:p>
      </dgm:t>
    </dgm:pt>
    <dgm:pt modelId="{B95883C6-3963-41E0-8069-BB425933B3B2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dirty="0" smtClean="0"/>
            <a:t>Лекция</a:t>
          </a:r>
          <a:endParaRPr lang="ru-RU" dirty="0"/>
        </a:p>
      </dgm:t>
    </dgm:pt>
    <dgm:pt modelId="{E1833B10-EF20-4BBB-A326-B1A6B2F5F21C}" type="parTrans" cxnId="{D0AAC42D-676C-4F88-8CDF-9FE6C8446565}">
      <dgm:prSet/>
      <dgm:spPr/>
      <dgm:t>
        <a:bodyPr/>
        <a:lstStyle/>
        <a:p>
          <a:endParaRPr lang="ru-RU"/>
        </a:p>
      </dgm:t>
    </dgm:pt>
    <dgm:pt modelId="{FB8366A8-E721-4369-937B-3C90763304FA}" type="sibTrans" cxnId="{D0AAC42D-676C-4F88-8CDF-9FE6C8446565}">
      <dgm:prSet/>
      <dgm:spPr/>
      <dgm:t>
        <a:bodyPr/>
        <a:lstStyle/>
        <a:p>
          <a:endParaRPr lang="ru-RU"/>
        </a:p>
      </dgm:t>
    </dgm:pt>
    <dgm:pt modelId="{3FB9F0D6-598E-4548-9D7F-43AA13A7BFBE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dirty="0" smtClean="0"/>
            <a:t>Семинар</a:t>
          </a:r>
          <a:endParaRPr lang="ru-RU" dirty="0"/>
        </a:p>
      </dgm:t>
    </dgm:pt>
    <dgm:pt modelId="{254B6EC4-9CF5-4263-BEC4-C35FFE180DBE}" type="parTrans" cxnId="{06811F0C-E4E8-4646-AE3B-EA71D974361A}">
      <dgm:prSet/>
      <dgm:spPr/>
      <dgm:t>
        <a:bodyPr/>
        <a:lstStyle/>
        <a:p>
          <a:endParaRPr lang="ru-RU"/>
        </a:p>
      </dgm:t>
    </dgm:pt>
    <dgm:pt modelId="{D7D22FCA-177A-44BF-861D-32F2FBB3E013}" type="sibTrans" cxnId="{06811F0C-E4E8-4646-AE3B-EA71D974361A}">
      <dgm:prSet/>
      <dgm:spPr/>
      <dgm:t>
        <a:bodyPr/>
        <a:lstStyle/>
        <a:p>
          <a:endParaRPr lang="ru-RU"/>
        </a:p>
      </dgm:t>
    </dgm:pt>
    <dgm:pt modelId="{2DF44428-AFA9-4C67-BE1B-733277B56D62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dirty="0" smtClean="0"/>
            <a:t>Лабораторный практикум</a:t>
          </a:r>
          <a:endParaRPr lang="ru-RU" dirty="0"/>
        </a:p>
      </dgm:t>
    </dgm:pt>
    <dgm:pt modelId="{2A75C0B0-D302-49DD-844E-47DE3AF867D0}" type="parTrans" cxnId="{CCEEA2F8-8497-47E6-BD91-F1FCB6DC1C00}">
      <dgm:prSet/>
      <dgm:spPr/>
      <dgm:t>
        <a:bodyPr/>
        <a:lstStyle/>
        <a:p>
          <a:endParaRPr lang="ru-RU"/>
        </a:p>
      </dgm:t>
    </dgm:pt>
    <dgm:pt modelId="{04ADFF9C-0291-476B-A1BA-6DCF1A8D685E}" type="sibTrans" cxnId="{CCEEA2F8-8497-47E6-BD91-F1FCB6DC1C00}">
      <dgm:prSet/>
      <dgm:spPr/>
      <dgm:t>
        <a:bodyPr/>
        <a:lstStyle/>
        <a:p>
          <a:endParaRPr lang="ru-RU"/>
        </a:p>
      </dgm:t>
    </dgm:pt>
    <dgm:pt modelId="{2292B823-C331-4AEB-8FA3-2F49974C017F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dirty="0" smtClean="0"/>
            <a:t>Учебная экскурсия</a:t>
          </a:r>
          <a:endParaRPr lang="ru-RU" dirty="0"/>
        </a:p>
      </dgm:t>
    </dgm:pt>
    <dgm:pt modelId="{5F029675-3C82-482A-8278-2C4C9882A3AF}" type="parTrans" cxnId="{CD673BDF-A58F-47BB-99F2-9B817C5D164A}">
      <dgm:prSet/>
      <dgm:spPr/>
      <dgm:t>
        <a:bodyPr/>
        <a:lstStyle/>
        <a:p>
          <a:endParaRPr lang="ru-RU"/>
        </a:p>
      </dgm:t>
    </dgm:pt>
    <dgm:pt modelId="{09270411-CC41-4A28-A8E6-A57C385EF8A3}" type="sibTrans" cxnId="{CD673BDF-A58F-47BB-99F2-9B817C5D164A}">
      <dgm:prSet/>
      <dgm:spPr/>
      <dgm:t>
        <a:bodyPr/>
        <a:lstStyle/>
        <a:p>
          <a:endParaRPr lang="ru-RU"/>
        </a:p>
      </dgm:t>
    </dgm:pt>
    <dgm:pt modelId="{A04FFE81-63DF-472F-8BAE-36FB0D133F78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dirty="0" smtClean="0"/>
            <a:t>Консультации преподавателя</a:t>
          </a:r>
          <a:endParaRPr lang="ru-RU" dirty="0"/>
        </a:p>
      </dgm:t>
    </dgm:pt>
    <dgm:pt modelId="{F7C2C170-1167-4DD2-A9DD-6F172B431FBB}" type="parTrans" cxnId="{B0FB2ECE-3874-4D01-B2E6-144F185E42FC}">
      <dgm:prSet/>
      <dgm:spPr/>
      <dgm:t>
        <a:bodyPr/>
        <a:lstStyle/>
        <a:p>
          <a:endParaRPr lang="ru-RU"/>
        </a:p>
      </dgm:t>
    </dgm:pt>
    <dgm:pt modelId="{4B2380B5-6494-4B3F-A08C-9960D3593A40}" type="sibTrans" cxnId="{B0FB2ECE-3874-4D01-B2E6-144F185E42FC}">
      <dgm:prSet/>
      <dgm:spPr/>
      <dgm:t>
        <a:bodyPr/>
        <a:lstStyle/>
        <a:p>
          <a:endParaRPr lang="ru-RU"/>
        </a:p>
      </dgm:t>
    </dgm:pt>
    <dgm:pt modelId="{EBBD1676-D504-45E3-BC73-A1D31A5EDE99}" type="pres">
      <dgm:prSet presAssocID="{62F1AAC9-6D98-4862-8976-600E6065410C}" presName="linearFlow" presStyleCnt="0">
        <dgm:presLayoutVars>
          <dgm:dir/>
          <dgm:resizeHandles val="exact"/>
        </dgm:presLayoutVars>
      </dgm:prSet>
      <dgm:spPr/>
    </dgm:pt>
    <dgm:pt modelId="{0E44CAB3-E9D1-41DF-8E2F-11DF37DF9799}" type="pres">
      <dgm:prSet presAssocID="{BEE2B70F-F785-4B2F-A065-AA615E336BFE}" presName="composite" presStyleCnt="0"/>
      <dgm:spPr/>
    </dgm:pt>
    <dgm:pt modelId="{6EF3AE6F-A57E-4012-96DD-9A0FE21390AB}" type="pres">
      <dgm:prSet presAssocID="{BEE2B70F-F785-4B2F-A065-AA615E336BFE}" presName="imgShp" presStyleLbl="fgImgPlace1" presStyleIdx="0" presStyleCnt="6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</dgm:pt>
    <dgm:pt modelId="{CD1C3D5C-DF66-42D1-8A04-B2FD78D483C2}" type="pres">
      <dgm:prSet presAssocID="{BEE2B70F-F785-4B2F-A065-AA615E336BFE}" presName="txShp" presStyleLbl="node1" presStyleIdx="0" presStyleCnt="6">
        <dgm:presLayoutVars>
          <dgm:bulletEnabled val="1"/>
        </dgm:presLayoutVars>
      </dgm:prSet>
      <dgm:spPr/>
    </dgm:pt>
    <dgm:pt modelId="{97F2F8A4-0A87-4077-A39A-56E215C24E4F}" type="pres">
      <dgm:prSet presAssocID="{8E74B549-BD78-42A9-A910-A66D15CB38F9}" presName="spacing" presStyleCnt="0"/>
      <dgm:spPr/>
    </dgm:pt>
    <dgm:pt modelId="{3CDEF130-0026-459C-9E6C-EDDFF0CB8695}" type="pres">
      <dgm:prSet presAssocID="{B95883C6-3963-41E0-8069-BB425933B3B2}" presName="composite" presStyleCnt="0"/>
      <dgm:spPr/>
    </dgm:pt>
    <dgm:pt modelId="{67D67FC0-09BF-4CE6-A40B-1C577340BFBF}" type="pres">
      <dgm:prSet presAssocID="{B95883C6-3963-41E0-8069-BB425933B3B2}" presName="imgShp" presStyleLbl="fgImgPlace1" presStyleIdx="1" presStyleCnt="6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</dgm:pt>
    <dgm:pt modelId="{429BF1A9-A6B7-4155-851E-0DA2B9C1BCF4}" type="pres">
      <dgm:prSet presAssocID="{B95883C6-3963-41E0-8069-BB425933B3B2}" presName="txShp" presStyleLbl="node1" presStyleIdx="1" presStyleCnt="6">
        <dgm:presLayoutVars>
          <dgm:bulletEnabled val="1"/>
        </dgm:presLayoutVars>
      </dgm:prSet>
      <dgm:spPr/>
    </dgm:pt>
    <dgm:pt modelId="{EB38E7DB-49AD-4098-9B73-94AD604193EA}" type="pres">
      <dgm:prSet presAssocID="{FB8366A8-E721-4369-937B-3C90763304FA}" presName="spacing" presStyleCnt="0"/>
      <dgm:spPr/>
    </dgm:pt>
    <dgm:pt modelId="{61E27BA7-1E1E-43C3-98FF-0DDA7C4B0983}" type="pres">
      <dgm:prSet presAssocID="{3FB9F0D6-598E-4548-9D7F-43AA13A7BFBE}" presName="composite" presStyleCnt="0"/>
      <dgm:spPr/>
    </dgm:pt>
    <dgm:pt modelId="{9580B48F-63AE-4EFD-89F5-45166D1D062B}" type="pres">
      <dgm:prSet presAssocID="{3FB9F0D6-598E-4548-9D7F-43AA13A7BFBE}" presName="imgShp" presStyleLbl="fgImgPlace1" presStyleIdx="2" presStyleCnt="6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</dgm:pt>
    <dgm:pt modelId="{71A4959F-22AF-4421-ACDA-F664B8CFD67E}" type="pres">
      <dgm:prSet presAssocID="{3FB9F0D6-598E-4548-9D7F-43AA13A7BFBE}" presName="txShp" presStyleLbl="node1" presStyleIdx="2" presStyleCnt="6">
        <dgm:presLayoutVars>
          <dgm:bulletEnabled val="1"/>
        </dgm:presLayoutVars>
      </dgm:prSet>
      <dgm:spPr/>
    </dgm:pt>
    <dgm:pt modelId="{B15CB874-E02A-494A-90CA-D8CA11E91F49}" type="pres">
      <dgm:prSet presAssocID="{D7D22FCA-177A-44BF-861D-32F2FBB3E013}" presName="spacing" presStyleCnt="0"/>
      <dgm:spPr/>
    </dgm:pt>
    <dgm:pt modelId="{68961562-99EF-4905-9C87-CC2BA8E76B24}" type="pres">
      <dgm:prSet presAssocID="{2DF44428-AFA9-4C67-BE1B-733277B56D62}" presName="composite" presStyleCnt="0"/>
      <dgm:spPr/>
    </dgm:pt>
    <dgm:pt modelId="{A84AC659-F039-447B-9F53-F4F10F8F86E6}" type="pres">
      <dgm:prSet presAssocID="{2DF44428-AFA9-4C67-BE1B-733277B56D62}" presName="imgShp" presStyleLbl="fgImgPlace1" presStyleIdx="3" presStyleCnt="6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</dgm:pt>
    <dgm:pt modelId="{896D60D9-D848-4CCD-A3F9-51BC2DDCF984}" type="pres">
      <dgm:prSet presAssocID="{2DF44428-AFA9-4C67-BE1B-733277B56D62}" presName="txShp" presStyleLbl="node1" presStyleIdx="3" presStyleCnt="6">
        <dgm:presLayoutVars>
          <dgm:bulletEnabled val="1"/>
        </dgm:presLayoutVars>
      </dgm:prSet>
      <dgm:spPr/>
    </dgm:pt>
    <dgm:pt modelId="{74815F67-BF99-4DE9-8EBE-EF80DCE0FA0F}" type="pres">
      <dgm:prSet presAssocID="{04ADFF9C-0291-476B-A1BA-6DCF1A8D685E}" presName="spacing" presStyleCnt="0"/>
      <dgm:spPr/>
    </dgm:pt>
    <dgm:pt modelId="{26B15A29-FE1E-4C21-B2BE-813CCC15BDC7}" type="pres">
      <dgm:prSet presAssocID="{2292B823-C331-4AEB-8FA3-2F49974C017F}" presName="composite" presStyleCnt="0"/>
      <dgm:spPr/>
    </dgm:pt>
    <dgm:pt modelId="{F4E15D64-F9A6-4E4C-963F-A7CDC0C151ED}" type="pres">
      <dgm:prSet presAssocID="{2292B823-C331-4AEB-8FA3-2F49974C017F}" presName="imgShp" presStyleLbl="fgImgPlace1" presStyleIdx="4" presStyleCnt="6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</dgm:pt>
    <dgm:pt modelId="{8C1BFD04-C3B0-4EC4-9462-CEFE6A6D1B3F}" type="pres">
      <dgm:prSet presAssocID="{2292B823-C331-4AEB-8FA3-2F49974C017F}" presName="txShp" presStyleLbl="node1" presStyleIdx="4" presStyleCnt="6">
        <dgm:presLayoutVars>
          <dgm:bulletEnabled val="1"/>
        </dgm:presLayoutVars>
      </dgm:prSet>
      <dgm:spPr/>
    </dgm:pt>
    <dgm:pt modelId="{24ED1B84-2D8B-4AB6-97C9-1D6E9B782BDA}" type="pres">
      <dgm:prSet presAssocID="{09270411-CC41-4A28-A8E6-A57C385EF8A3}" presName="spacing" presStyleCnt="0"/>
      <dgm:spPr/>
    </dgm:pt>
    <dgm:pt modelId="{02A47A71-4B24-4BF6-B308-C60E4DAD69DE}" type="pres">
      <dgm:prSet presAssocID="{A04FFE81-63DF-472F-8BAE-36FB0D133F78}" presName="composite" presStyleCnt="0"/>
      <dgm:spPr/>
    </dgm:pt>
    <dgm:pt modelId="{57B4D657-A535-4E89-8057-A0AA6BA14876}" type="pres">
      <dgm:prSet presAssocID="{A04FFE81-63DF-472F-8BAE-36FB0D133F78}" presName="imgShp" presStyleLbl="fgImgPlace1" presStyleIdx="5" presStyleCnt="6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</dgm:pt>
    <dgm:pt modelId="{55965747-1B70-417E-B543-2AF72CCEAF68}" type="pres">
      <dgm:prSet presAssocID="{A04FFE81-63DF-472F-8BAE-36FB0D133F78}" presName="txShp" presStyleLbl="node1" presStyleIdx="5" presStyleCnt="6">
        <dgm:presLayoutVars>
          <dgm:bulletEnabled val="1"/>
        </dgm:presLayoutVars>
      </dgm:prSet>
      <dgm:spPr/>
    </dgm:pt>
  </dgm:ptLst>
  <dgm:cxnLst>
    <dgm:cxn modelId="{CD673BDF-A58F-47BB-99F2-9B817C5D164A}" srcId="{62F1AAC9-6D98-4862-8976-600E6065410C}" destId="{2292B823-C331-4AEB-8FA3-2F49974C017F}" srcOrd="4" destOrd="0" parTransId="{5F029675-3C82-482A-8278-2C4C9882A3AF}" sibTransId="{09270411-CC41-4A28-A8E6-A57C385EF8A3}"/>
    <dgm:cxn modelId="{7C8FD247-E0CC-43FD-BCBE-4B729217B366}" srcId="{62F1AAC9-6D98-4862-8976-600E6065410C}" destId="{BEE2B70F-F785-4B2F-A065-AA615E336BFE}" srcOrd="0" destOrd="0" parTransId="{AEAD4777-8D7B-4564-81DE-668E55C9C57A}" sibTransId="{8E74B549-BD78-42A9-A910-A66D15CB38F9}"/>
    <dgm:cxn modelId="{B0FB2ECE-3874-4D01-B2E6-144F185E42FC}" srcId="{62F1AAC9-6D98-4862-8976-600E6065410C}" destId="{A04FFE81-63DF-472F-8BAE-36FB0D133F78}" srcOrd="5" destOrd="0" parTransId="{F7C2C170-1167-4DD2-A9DD-6F172B431FBB}" sibTransId="{4B2380B5-6494-4B3F-A08C-9960D3593A40}"/>
    <dgm:cxn modelId="{7427B210-AD53-40DB-9BFD-885006DE161D}" type="presOf" srcId="{A04FFE81-63DF-472F-8BAE-36FB0D133F78}" destId="{55965747-1B70-417E-B543-2AF72CCEAF68}" srcOrd="0" destOrd="0" presId="urn:microsoft.com/office/officeart/2005/8/layout/vList3"/>
    <dgm:cxn modelId="{1301B5B9-1C2F-49F7-ACA6-3D845D864869}" type="presOf" srcId="{B95883C6-3963-41E0-8069-BB425933B3B2}" destId="{429BF1A9-A6B7-4155-851E-0DA2B9C1BCF4}" srcOrd="0" destOrd="0" presId="urn:microsoft.com/office/officeart/2005/8/layout/vList3"/>
    <dgm:cxn modelId="{C4E44580-69D3-49A9-9B27-BE09ABA1C65D}" type="presOf" srcId="{2DF44428-AFA9-4C67-BE1B-733277B56D62}" destId="{896D60D9-D848-4CCD-A3F9-51BC2DDCF984}" srcOrd="0" destOrd="0" presId="urn:microsoft.com/office/officeart/2005/8/layout/vList3"/>
    <dgm:cxn modelId="{DB470733-171D-4395-A6A8-7E8455BC5A48}" type="presOf" srcId="{BEE2B70F-F785-4B2F-A065-AA615E336BFE}" destId="{CD1C3D5C-DF66-42D1-8A04-B2FD78D483C2}" srcOrd="0" destOrd="0" presId="urn:microsoft.com/office/officeart/2005/8/layout/vList3"/>
    <dgm:cxn modelId="{CCEEA2F8-8497-47E6-BD91-F1FCB6DC1C00}" srcId="{62F1AAC9-6D98-4862-8976-600E6065410C}" destId="{2DF44428-AFA9-4C67-BE1B-733277B56D62}" srcOrd="3" destOrd="0" parTransId="{2A75C0B0-D302-49DD-844E-47DE3AF867D0}" sibTransId="{04ADFF9C-0291-476B-A1BA-6DCF1A8D685E}"/>
    <dgm:cxn modelId="{D0AAC42D-676C-4F88-8CDF-9FE6C8446565}" srcId="{62F1AAC9-6D98-4862-8976-600E6065410C}" destId="{B95883C6-3963-41E0-8069-BB425933B3B2}" srcOrd="1" destOrd="0" parTransId="{E1833B10-EF20-4BBB-A326-B1A6B2F5F21C}" sibTransId="{FB8366A8-E721-4369-937B-3C90763304FA}"/>
    <dgm:cxn modelId="{7F354221-1F03-42D5-8441-776E4540D470}" type="presOf" srcId="{2292B823-C331-4AEB-8FA3-2F49974C017F}" destId="{8C1BFD04-C3B0-4EC4-9462-CEFE6A6D1B3F}" srcOrd="0" destOrd="0" presId="urn:microsoft.com/office/officeart/2005/8/layout/vList3"/>
    <dgm:cxn modelId="{D5866508-738D-41AA-A211-F962A90F6648}" type="presOf" srcId="{3FB9F0D6-598E-4548-9D7F-43AA13A7BFBE}" destId="{71A4959F-22AF-4421-ACDA-F664B8CFD67E}" srcOrd="0" destOrd="0" presId="urn:microsoft.com/office/officeart/2005/8/layout/vList3"/>
    <dgm:cxn modelId="{3CD467AC-47D5-4AF2-9CC6-63ECA2B186B7}" type="presOf" srcId="{62F1AAC9-6D98-4862-8976-600E6065410C}" destId="{EBBD1676-D504-45E3-BC73-A1D31A5EDE99}" srcOrd="0" destOrd="0" presId="urn:microsoft.com/office/officeart/2005/8/layout/vList3"/>
    <dgm:cxn modelId="{06811F0C-E4E8-4646-AE3B-EA71D974361A}" srcId="{62F1AAC9-6D98-4862-8976-600E6065410C}" destId="{3FB9F0D6-598E-4548-9D7F-43AA13A7BFBE}" srcOrd="2" destOrd="0" parTransId="{254B6EC4-9CF5-4263-BEC4-C35FFE180DBE}" sibTransId="{D7D22FCA-177A-44BF-861D-32F2FBB3E013}"/>
    <dgm:cxn modelId="{6A9557C5-36D3-41F0-A0B2-D7BFFB29061A}" type="presParOf" srcId="{EBBD1676-D504-45E3-BC73-A1D31A5EDE99}" destId="{0E44CAB3-E9D1-41DF-8E2F-11DF37DF9799}" srcOrd="0" destOrd="0" presId="urn:microsoft.com/office/officeart/2005/8/layout/vList3"/>
    <dgm:cxn modelId="{A18B9F77-C150-44E4-AD98-9300FA8EB169}" type="presParOf" srcId="{0E44CAB3-E9D1-41DF-8E2F-11DF37DF9799}" destId="{6EF3AE6F-A57E-4012-96DD-9A0FE21390AB}" srcOrd="0" destOrd="0" presId="urn:microsoft.com/office/officeart/2005/8/layout/vList3"/>
    <dgm:cxn modelId="{80824304-6B71-48F3-90B1-0AE94A0B2E62}" type="presParOf" srcId="{0E44CAB3-E9D1-41DF-8E2F-11DF37DF9799}" destId="{CD1C3D5C-DF66-42D1-8A04-B2FD78D483C2}" srcOrd="1" destOrd="0" presId="urn:microsoft.com/office/officeart/2005/8/layout/vList3"/>
    <dgm:cxn modelId="{01BC8091-8CEF-4965-B5F4-FA27798E2266}" type="presParOf" srcId="{EBBD1676-D504-45E3-BC73-A1D31A5EDE99}" destId="{97F2F8A4-0A87-4077-A39A-56E215C24E4F}" srcOrd="1" destOrd="0" presId="urn:microsoft.com/office/officeart/2005/8/layout/vList3"/>
    <dgm:cxn modelId="{817A2FBE-CAA6-452C-9044-8605C1549269}" type="presParOf" srcId="{EBBD1676-D504-45E3-BC73-A1D31A5EDE99}" destId="{3CDEF130-0026-459C-9E6C-EDDFF0CB8695}" srcOrd="2" destOrd="0" presId="urn:microsoft.com/office/officeart/2005/8/layout/vList3"/>
    <dgm:cxn modelId="{BEE8CC9C-7A7C-4757-A490-0A6D9B51808F}" type="presParOf" srcId="{3CDEF130-0026-459C-9E6C-EDDFF0CB8695}" destId="{67D67FC0-09BF-4CE6-A40B-1C577340BFBF}" srcOrd="0" destOrd="0" presId="urn:microsoft.com/office/officeart/2005/8/layout/vList3"/>
    <dgm:cxn modelId="{1DF793DB-D22B-484B-9658-C28729171536}" type="presParOf" srcId="{3CDEF130-0026-459C-9E6C-EDDFF0CB8695}" destId="{429BF1A9-A6B7-4155-851E-0DA2B9C1BCF4}" srcOrd="1" destOrd="0" presId="urn:microsoft.com/office/officeart/2005/8/layout/vList3"/>
    <dgm:cxn modelId="{80DD31D5-EA3C-42A7-A1D4-756C803ED008}" type="presParOf" srcId="{EBBD1676-D504-45E3-BC73-A1D31A5EDE99}" destId="{EB38E7DB-49AD-4098-9B73-94AD604193EA}" srcOrd="3" destOrd="0" presId="urn:microsoft.com/office/officeart/2005/8/layout/vList3"/>
    <dgm:cxn modelId="{DF327A65-F3DA-4B8A-8C78-8FA3EB17F253}" type="presParOf" srcId="{EBBD1676-D504-45E3-BC73-A1D31A5EDE99}" destId="{61E27BA7-1E1E-43C3-98FF-0DDA7C4B0983}" srcOrd="4" destOrd="0" presId="urn:microsoft.com/office/officeart/2005/8/layout/vList3"/>
    <dgm:cxn modelId="{E626FB15-2C3E-4B67-A0C1-2F68C0003F7A}" type="presParOf" srcId="{61E27BA7-1E1E-43C3-98FF-0DDA7C4B0983}" destId="{9580B48F-63AE-4EFD-89F5-45166D1D062B}" srcOrd="0" destOrd="0" presId="urn:microsoft.com/office/officeart/2005/8/layout/vList3"/>
    <dgm:cxn modelId="{89466C6E-F5CE-4A17-BF79-594F85C679F9}" type="presParOf" srcId="{61E27BA7-1E1E-43C3-98FF-0DDA7C4B0983}" destId="{71A4959F-22AF-4421-ACDA-F664B8CFD67E}" srcOrd="1" destOrd="0" presId="urn:microsoft.com/office/officeart/2005/8/layout/vList3"/>
    <dgm:cxn modelId="{3F5389A7-2371-4435-9FCE-2A468E89E477}" type="presParOf" srcId="{EBBD1676-D504-45E3-BC73-A1D31A5EDE99}" destId="{B15CB874-E02A-494A-90CA-D8CA11E91F49}" srcOrd="5" destOrd="0" presId="urn:microsoft.com/office/officeart/2005/8/layout/vList3"/>
    <dgm:cxn modelId="{89052DBF-1247-43C8-A0C8-F5FE12E45776}" type="presParOf" srcId="{EBBD1676-D504-45E3-BC73-A1D31A5EDE99}" destId="{68961562-99EF-4905-9C87-CC2BA8E76B24}" srcOrd="6" destOrd="0" presId="urn:microsoft.com/office/officeart/2005/8/layout/vList3"/>
    <dgm:cxn modelId="{FE5CCB55-7785-44CF-BD25-651148EC241C}" type="presParOf" srcId="{68961562-99EF-4905-9C87-CC2BA8E76B24}" destId="{A84AC659-F039-447B-9F53-F4F10F8F86E6}" srcOrd="0" destOrd="0" presId="urn:microsoft.com/office/officeart/2005/8/layout/vList3"/>
    <dgm:cxn modelId="{376AB5A6-C38F-4A52-840C-71F7FC2B5E50}" type="presParOf" srcId="{68961562-99EF-4905-9C87-CC2BA8E76B24}" destId="{896D60D9-D848-4CCD-A3F9-51BC2DDCF984}" srcOrd="1" destOrd="0" presId="urn:microsoft.com/office/officeart/2005/8/layout/vList3"/>
    <dgm:cxn modelId="{C04686F7-B75B-4294-860D-CBA478EFD680}" type="presParOf" srcId="{EBBD1676-D504-45E3-BC73-A1D31A5EDE99}" destId="{74815F67-BF99-4DE9-8EBE-EF80DCE0FA0F}" srcOrd="7" destOrd="0" presId="urn:microsoft.com/office/officeart/2005/8/layout/vList3"/>
    <dgm:cxn modelId="{933FF594-7459-4D69-BDFC-2B1E9AC974B6}" type="presParOf" srcId="{EBBD1676-D504-45E3-BC73-A1D31A5EDE99}" destId="{26B15A29-FE1E-4C21-B2BE-813CCC15BDC7}" srcOrd="8" destOrd="0" presId="urn:microsoft.com/office/officeart/2005/8/layout/vList3"/>
    <dgm:cxn modelId="{FE9B19EE-A759-4DF0-BD62-5D6195024586}" type="presParOf" srcId="{26B15A29-FE1E-4C21-B2BE-813CCC15BDC7}" destId="{F4E15D64-F9A6-4E4C-963F-A7CDC0C151ED}" srcOrd="0" destOrd="0" presId="urn:microsoft.com/office/officeart/2005/8/layout/vList3"/>
    <dgm:cxn modelId="{33DD0D55-2D24-4DA3-938C-2813278A0682}" type="presParOf" srcId="{26B15A29-FE1E-4C21-B2BE-813CCC15BDC7}" destId="{8C1BFD04-C3B0-4EC4-9462-CEFE6A6D1B3F}" srcOrd="1" destOrd="0" presId="urn:microsoft.com/office/officeart/2005/8/layout/vList3"/>
    <dgm:cxn modelId="{1C8D0410-778E-4817-9D73-48E29C81789C}" type="presParOf" srcId="{EBBD1676-D504-45E3-BC73-A1D31A5EDE99}" destId="{24ED1B84-2D8B-4AB6-97C9-1D6E9B782BDA}" srcOrd="9" destOrd="0" presId="urn:microsoft.com/office/officeart/2005/8/layout/vList3"/>
    <dgm:cxn modelId="{C33893ED-0A65-42BD-9EA6-591C0D42DC92}" type="presParOf" srcId="{EBBD1676-D504-45E3-BC73-A1D31A5EDE99}" destId="{02A47A71-4B24-4BF6-B308-C60E4DAD69DE}" srcOrd="10" destOrd="0" presId="urn:microsoft.com/office/officeart/2005/8/layout/vList3"/>
    <dgm:cxn modelId="{7D0D8F37-02A5-4DD3-9B6E-B13F6DA9AB99}" type="presParOf" srcId="{02A47A71-4B24-4BF6-B308-C60E4DAD69DE}" destId="{57B4D657-A535-4E89-8057-A0AA6BA14876}" srcOrd="0" destOrd="0" presId="urn:microsoft.com/office/officeart/2005/8/layout/vList3"/>
    <dgm:cxn modelId="{18BEA155-CC42-4DD8-B21D-2A59B6B6CDB2}" type="presParOf" srcId="{02A47A71-4B24-4BF6-B308-C60E4DAD69DE}" destId="{55965747-1B70-417E-B543-2AF72CCEAF68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5629534-5F69-4E2B-9557-5F7BB2B654D2}" type="doc">
      <dgm:prSet loTypeId="urn:microsoft.com/office/officeart/2005/8/layout/bList2" loCatId="list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5993DDC4-77B7-46F5-9816-54094192BDFC}">
      <dgm:prSet phldrT="[Текст]" custT="1"/>
      <dgm:spPr/>
      <dgm:t>
        <a:bodyPr/>
        <a:lstStyle/>
        <a:p>
          <a:r>
            <a:rPr lang="ru-RU" sz="1400" b="1" dirty="0" smtClean="0"/>
            <a:t>Тип научных знаний</a:t>
          </a:r>
          <a:endParaRPr lang="ru-RU" sz="1400" b="1" dirty="0"/>
        </a:p>
      </dgm:t>
    </dgm:pt>
    <dgm:pt modelId="{D08EF6C0-FC19-44FD-8239-9211613CCFD3}" type="parTrans" cxnId="{A867F13B-9E0A-41F1-A26A-597261C4ED58}">
      <dgm:prSet/>
      <dgm:spPr/>
      <dgm:t>
        <a:bodyPr/>
        <a:lstStyle/>
        <a:p>
          <a:endParaRPr lang="ru-RU"/>
        </a:p>
      </dgm:t>
    </dgm:pt>
    <dgm:pt modelId="{A1AB301A-E1FB-434C-AF99-FF9728DA3E77}" type="sibTrans" cxnId="{A867F13B-9E0A-41F1-A26A-597261C4ED58}">
      <dgm:prSet/>
      <dgm:spPr/>
      <dgm:t>
        <a:bodyPr/>
        <a:lstStyle/>
        <a:p>
          <a:endParaRPr lang="ru-RU"/>
        </a:p>
      </dgm:t>
    </dgm:pt>
    <dgm:pt modelId="{7EA4E2E9-07E5-4174-9E4C-DA41537A6508}">
      <dgm:prSet phldrT="[Текст]" custT="1"/>
      <dgm:spPr/>
      <dgm:t>
        <a:bodyPr/>
        <a:lstStyle/>
        <a:p>
          <a:r>
            <a:rPr lang="ru-RU" sz="1400" b="1" dirty="0" smtClean="0"/>
            <a:t>биологическое</a:t>
          </a:r>
          <a:endParaRPr lang="ru-RU" sz="1400" b="1" dirty="0"/>
        </a:p>
      </dgm:t>
    </dgm:pt>
    <dgm:pt modelId="{515B3562-D1A2-49AC-9FEF-B862038B89E0}" type="parTrans" cxnId="{41C8F717-8572-4AB5-AD84-0C2D25E43C35}">
      <dgm:prSet/>
      <dgm:spPr/>
      <dgm:t>
        <a:bodyPr/>
        <a:lstStyle/>
        <a:p>
          <a:endParaRPr lang="ru-RU"/>
        </a:p>
      </dgm:t>
    </dgm:pt>
    <dgm:pt modelId="{8194F323-80B6-4C18-9713-91EEA060C20E}" type="sibTrans" cxnId="{41C8F717-8572-4AB5-AD84-0C2D25E43C35}">
      <dgm:prSet/>
      <dgm:spPr/>
      <dgm:t>
        <a:bodyPr/>
        <a:lstStyle/>
        <a:p>
          <a:endParaRPr lang="ru-RU"/>
        </a:p>
      </dgm:t>
    </dgm:pt>
    <dgm:pt modelId="{BA5C44AD-A08B-4CE3-B712-5EB3239539DA}">
      <dgm:prSet phldrT="[Текст]" custT="1"/>
      <dgm:spPr/>
      <dgm:t>
        <a:bodyPr/>
        <a:lstStyle/>
        <a:p>
          <a:r>
            <a:rPr lang="ru-RU" sz="1400" b="1" dirty="0" smtClean="0"/>
            <a:t>Математическое</a:t>
          </a:r>
          <a:endParaRPr lang="ru-RU" sz="1400" b="1" dirty="0"/>
        </a:p>
      </dgm:t>
    </dgm:pt>
    <dgm:pt modelId="{69D2B8C0-FC10-4AA1-902F-29985FE12D20}" type="parTrans" cxnId="{136127BE-A94B-4541-850F-EAAAF9693E2E}">
      <dgm:prSet/>
      <dgm:spPr/>
      <dgm:t>
        <a:bodyPr/>
        <a:lstStyle/>
        <a:p>
          <a:endParaRPr lang="ru-RU"/>
        </a:p>
      </dgm:t>
    </dgm:pt>
    <dgm:pt modelId="{99C08939-D2B8-4102-85F3-15636389F832}" type="sibTrans" cxnId="{136127BE-A94B-4541-850F-EAAAF9693E2E}">
      <dgm:prSet/>
      <dgm:spPr/>
      <dgm:t>
        <a:bodyPr/>
        <a:lstStyle/>
        <a:p>
          <a:endParaRPr lang="ru-RU"/>
        </a:p>
      </dgm:t>
    </dgm:pt>
    <dgm:pt modelId="{E6B26709-B1F4-4832-B07F-786CED3115AD}">
      <dgm:prSet phldrT="[Текст]" custT="1"/>
      <dgm:spPr/>
      <dgm:t>
        <a:bodyPr rIns="0"/>
        <a:lstStyle/>
        <a:p>
          <a:pPr algn="l" defTabSz="0">
            <a:spcAft>
              <a:spcPts val="0"/>
            </a:spcAft>
          </a:pPr>
          <a:r>
            <a:rPr lang="ru-RU" sz="1400" b="1" dirty="0" smtClean="0"/>
            <a:t>тип доминирующего содержания образования </a:t>
          </a:r>
          <a:endParaRPr lang="ru-RU" sz="1400" dirty="0"/>
        </a:p>
      </dgm:t>
    </dgm:pt>
    <dgm:pt modelId="{29DF2EC3-C126-4429-BB95-37076A0A5618}" type="parTrans" cxnId="{6D85BF3F-D67C-4E48-8111-19B7901ECF1A}">
      <dgm:prSet/>
      <dgm:spPr/>
      <dgm:t>
        <a:bodyPr/>
        <a:lstStyle/>
        <a:p>
          <a:endParaRPr lang="ru-RU"/>
        </a:p>
      </dgm:t>
    </dgm:pt>
    <dgm:pt modelId="{8B0A7198-3941-4FE8-9E96-5F112A749135}" type="sibTrans" cxnId="{6D85BF3F-D67C-4E48-8111-19B7901ECF1A}">
      <dgm:prSet/>
      <dgm:spPr/>
      <dgm:t>
        <a:bodyPr/>
        <a:lstStyle/>
        <a:p>
          <a:endParaRPr lang="ru-RU"/>
        </a:p>
      </dgm:t>
    </dgm:pt>
    <dgm:pt modelId="{72B46D6A-BA32-4A01-9AD1-F589137F3ADE}">
      <dgm:prSet phldrT="[Текст]" custT="1"/>
      <dgm:spPr/>
      <dgm:t>
        <a:bodyPr/>
        <a:lstStyle/>
        <a:p>
          <a:r>
            <a:rPr lang="ru-RU" sz="1400" b="1" dirty="0" smtClean="0"/>
            <a:t>Физическое</a:t>
          </a:r>
          <a:endParaRPr lang="ru-RU" sz="1400" b="1" dirty="0"/>
        </a:p>
      </dgm:t>
    </dgm:pt>
    <dgm:pt modelId="{9057541A-3879-40ED-B6EC-4C64ED671665}" type="parTrans" cxnId="{2B674FA1-19E4-443B-9469-A3AAF3E17D1F}">
      <dgm:prSet/>
      <dgm:spPr/>
      <dgm:t>
        <a:bodyPr/>
        <a:lstStyle/>
        <a:p>
          <a:endParaRPr lang="ru-RU"/>
        </a:p>
      </dgm:t>
    </dgm:pt>
    <dgm:pt modelId="{4A5DAD59-7021-4501-B4C3-F5932FE07E5B}" type="sibTrans" cxnId="{2B674FA1-19E4-443B-9469-A3AAF3E17D1F}">
      <dgm:prSet/>
      <dgm:spPr/>
      <dgm:t>
        <a:bodyPr/>
        <a:lstStyle/>
        <a:p>
          <a:endParaRPr lang="ru-RU"/>
        </a:p>
      </dgm:t>
    </dgm:pt>
    <dgm:pt modelId="{AA608662-C8C5-4309-9594-733065FC7CFB}">
      <dgm:prSet phldrT="[Текст]" custT="1"/>
      <dgm:spPr/>
      <dgm:t>
        <a:bodyPr/>
        <a:lstStyle/>
        <a:p>
          <a:r>
            <a:rPr lang="ru-RU" sz="1400" b="1" dirty="0" smtClean="0"/>
            <a:t>Экономическое</a:t>
          </a:r>
          <a:endParaRPr lang="ru-RU" sz="1400" b="1" dirty="0"/>
        </a:p>
      </dgm:t>
    </dgm:pt>
    <dgm:pt modelId="{2FC85A61-1D7F-42FD-A916-95A5CFDC172B}" type="parTrans" cxnId="{4AD4A954-B8F0-4F33-A217-292A7F437F26}">
      <dgm:prSet/>
      <dgm:spPr/>
      <dgm:t>
        <a:bodyPr/>
        <a:lstStyle/>
        <a:p>
          <a:endParaRPr lang="ru-RU"/>
        </a:p>
      </dgm:t>
    </dgm:pt>
    <dgm:pt modelId="{2E9C9307-3D2F-4075-8623-DEF6A96AD099}" type="sibTrans" cxnId="{4AD4A954-B8F0-4F33-A217-292A7F437F26}">
      <dgm:prSet/>
      <dgm:spPr/>
      <dgm:t>
        <a:bodyPr/>
        <a:lstStyle/>
        <a:p>
          <a:endParaRPr lang="ru-RU"/>
        </a:p>
      </dgm:t>
    </dgm:pt>
    <dgm:pt modelId="{2BD07D3B-091D-4459-B075-E823E1661CBD}">
      <dgm:prSet phldrT="[Текст]" custT="1"/>
      <dgm:spPr/>
      <dgm:t>
        <a:bodyPr/>
        <a:lstStyle/>
        <a:p>
          <a:r>
            <a:rPr lang="ru-RU" sz="1400" b="1" dirty="0" smtClean="0"/>
            <a:t>филологическое</a:t>
          </a:r>
          <a:endParaRPr lang="ru-RU" sz="1400" b="1" dirty="0"/>
        </a:p>
      </dgm:t>
    </dgm:pt>
    <dgm:pt modelId="{672697AB-805A-49F0-B9AA-762A47DA8C11}" type="parTrans" cxnId="{2567CAEE-7A34-44F6-826A-C7F334EBD49B}">
      <dgm:prSet/>
      <dgm:spPr/>
      <dgm:t>
        <a:bodyPr/>
        <a:lstStyle/>
        <a:p>
          <a:endParaRPr lang="ru-RU"/>
        </a:p>
      </dgm:t>
    </dgm:pt>
    <dgm:pt modelId="{8E6C6FEB-7E1B-467B-A341-708F0A1407A9}" type="sibTrans" cxnId="{2567CAEE-7A34-44F6-826A-C7F334EBD49B}">
      <dgm:prSet/>
      <dgm:spPr/>
      <dgm:t>
        <a:bodyPr/>
        <a:lstStyle/>
        <a:p>
          <a:endParaRPr lang="ru-RU"/>
        </a:p>
      </dgm:t>
    </dgm:pt>
    <dgm:pt modelId="{DBDDC83A-F7C9-4C1E-ACDD-0C7640A9512C}">
      <dgm:prSet phldrT="[Текст]" custT="1"/>
      <dgm:spPr/>
      <dgm:t>
        <a:bodyPr/>
        <a:lstStyle/>
        <a:p>
          <a:r>
            <a:rPr lang="ru-RU" sz="1400" b="1" dirty="0" smtClean="0"/>
            <a:t>вид освоения человеческой деятельности </a:t>
          </a:r>
          <a:endParaRPr lang="ru-RU" sz="1400" dirty="0"/>
        </a:p>
      </dgm:t>
    </dgm:pt>
    <dgm:pt modelId="{2046FB23-BBBE-4693-8C36-4B1AF2808567}" type="parTrans" cxnId="{D2D06358-165F-4C01-8334-00A03E79C88D}">
      <dgm:prSet/>
      <dgm:spPr/>
      <dgm:t>
        <a:bodyPr/>
        <a:lstStyle/>
        <a:p>
          <a:endParaRPr lang="ru-RU"/>
        </a:p>
      </dgm:t>
    </dgm:pt>
    <dgm:pt modelId="{050BA121-A734-4764-ABFD-09AE4E0CFBC8}" type="sibTrans" cxnId="{D2D06358-165F-4C01-8334-00A03E79C88D}">
      <dgm:prSet/>
      <dgm:spPr/>
      <dgm:t>
        <a:bodyPr/>
        <a:lstStyle/>
        <a:p>
          <a:endParaRPr lang="ru-RU"/>
        </a:p>
      </dgm:t>
    </dgm:pt>
    <dgm:pt modelId="{C69370BE-8744-4626-97DB-0D0FD0391EC2}">
      <dgm:prSet phldrT="[Текст]" custT="1"/>
      <dgm:spPr/>
      <dgm:t>
        <a:bodyPr/>
        <a:lstStyle/>
        <a:p>
          <a:r>
            <a:rPr lang="ru-RU" sz="1400" b="1" dirty="0" smtClean="0"/>
            <a:t>Теоретическое / прикладное</a:t>
          </a:r>
          <a:endParaRPr lang="ru-RU" sz="1400" b="1" dirty="0"/>
        </a:p>
      </dgm:t>
    </dgm:pt>
    <dgm:pt modelId="{FF3709B3-0F65-490F-8194-A5B849E0E28E}" type="parTrans" cxnId="{3410A29D-CEB9-49F8-8C34-DCC8D6214100}">
      <dgm:prSet/>
      <dgm:spPr/>
      <dgm:t>
        <a:bodyPr/>
        <a:lstStyle/>
        <a:p>
          <a:endParaRPr lang="ru-RU"/>
        </a:p>
      </dgm:t>
    </dgm:pt>
    <dgm:pt modelId="{5A1C5242-678E-4998-ACFC-E44D14726A0D}" type="sibTrans" cxnId="{3410A29D-CEB9-49F8-8C34-DCC8D6214100}">
      <dgm:prSet/>
      <dgm:spPr/>
      <dgm:t>
        <a:bodyPr/>
        <a:lstStyle/>
        <a:p>
          <a:endParaRPr lang="ru-RU"/>
        </a:p>
      </dgm:t>
    </dgm:pt>
    <dgm:pt modelId="{7B0C6894-75B4-4584-B1F4-E5F90144EF93}">
      <dgm:prSet phldrT="[Текст]" custT="1"/>
      <dgm:spPr/>
      <dgm:t>
        <a:bodyPr/>
        <a:lstStyle/>
        <a:p>
          <a:r>
            <a:rPr lang="ru-RU" sz="1400" b="1" dirty="0" smtClean="0"/>
            <a:t>Гуманитарное / </a:t>
          </a:r>
          <a:r>
            <a:rPr lang="ru-RU" sz="1400" b="1" dirty="0" err="1" smtClean="0"/>
            <a:t>естественно-научное</a:t>
          </a:r>
          <a:endParaRPr lang="ru-RU" sz="1400" b="1" dirty="0"/>
        </a:p>
      </dgm:t>
    </dgm:pt>
    <dgm:pt modelId="{1781A214-BB87-452F-AE4E-2D7D922715BE}" type="parTrans" cxnId="{EA2FB450-29AA-4395-85E7-6D83DF86428C}">
      <dgm:prSet/>
      <dgm:spPr/>
      <dgm:t>
        <a:bodyPr/>
        <a:lstStyle/>
        <a:p>
          <a:endParaRPr lang="ru-RU"/>
        </a:p>
      </dgm:t>
    </dgm:pt>
    <dgm:pt modelId="{5F0B9623-7B30-4BA7-9A43-B9ACBCA47652}" type="sibTrans" cxnId="{EA2FB450-29AA-4395-85E7-6D83DF86428C}">
      <dgm:prSet/>
      <dgm:spPr/>
      <dgm:t>
        <a:bodyPr/>
        <a:lstStyle/>
        <a:p>
          <a:endParaRPr lang="ru-RU"/>
        </a:p>
      </dgm:t>
    </dgm:pt>
    <dgm:pt modelId="{E529A57F-61CF-40A8-8A21-B51DBD58C016}">
      <dgm:prSet phldrT="[Текст]" custT="1"/>
      <dgm:spPr/>
      <dgm:t>
        <a:bodyPr/>
        <a:lstStyle/>
        <a:p>
          <a:r>
            <a:rPr lang="ru-RU" sz="1400" b="1" dirty="0" smtClean="0"/>
            <a:t>тип освоения культурных ценностей человеческого общества </a:t>
          </a:r>
          <a:endParaRPr lang="ru-RU" sz="1400" dirty="0"/>
        </a:p>
      </dgm:t>
    </dgm:pt>
    <dgm:pt modelId="{B09DA462-01B8-464B-BB81-41630EA87119}" type="parTrans" cxnId="{ADBC9BF8-44E4-4C3F-81D1-C53A15646848}">
      <dgm:prSet/>
      <dgm:spPr/>
      <dgm:t>
        <a:bodyPr/>
        <a:lstStyle/>
        <a:p>
          <a:endParaRPr lang="ru-RU"/>
        </a:p>
      </dgm:t>
    </dgm:pt>
    <dgm:pt modelId="{2F10CF1D-0CF2-4EF4-B399-E785ABDC03C1}" type="sibTrans" cxnId="{ADBC9BF8-44E4-4C3F-81D1-C53A15646848}">
      <dgm:prSet/>
      <dgm:spPr/>
      <dgm:t>
        <a:bodyPr/>
        <a:lstStyle/>
        <a:p>
          <a:endParaRPr lang="ru-RU"/>
        </a:p>
      </dgm:t>
    </dgm:pt>
    <dgm:pt modelId="{A178D3F7-A594-4F4A-9FB5-4D8DF9F62B88}">
      <dgm:prSet phldrT="[Текст]" custT="1"/>
      <dgm:spPr/>
      <dgm:t>
        <a:bodyPr/>
        <a:lstStyle/>
        <a:p>
          <a:r>
            <a:rPr lang="ru-RU" sz="1400" b="1" dirty="0" smtClean="0"/>
            <a:t>масштаб освоения культурных ценностей </a:t>
          </a:r>
          <a:endParaRPr lang="ru-RU" sz="1400" dirty="0"/>
        </a:p>
      </dgm:t>
    </dgm:pt>
    <dgm:pt modelId="{B7FED14A-1DE8-497F-B7A3-FF09E04FD1C4}" type="parTrans" cxnId="{9533ED8E-1395-4B49-87D7-1B4C425CCED1}">
      <dgm:prSet/>
      <dgm:spPr/>
      <dgm:t>
        <a:bodyPr/>
        <a:lstStyle/>
        <a:p>
          <a:endParaRPr lang="ru-RU"/>
        </a:p>
      </dgm:t>
    </dgm:pt>
    <dgm:pt modelId="{D934C12D-A550-4DBE-A419-4DB687F3B98E}" type="sibTrans" cxnId="{9533ED8E-1395-4B49-87D7-1B4C425CCED1}">
      <dgm:prSet/>
      <dgm:spPr/>
      <dgm:t>
        <a:bodyPr/>
        <a:lstStyle/>
        <a:p>
          <a:endParaRPr lang="ru-RU"/>
        </a:p>
      </dgm:t>
    </dgm:pt>
    <dgm:pt modelId="{9CA2701D-595A-4F98-9E8F-A97B627356BA}">
      <dgm:prSet phldrT="[Текст]" custT="1"/>
      <dgm:spPr/>
      <dgm:t>
        <a:bodyPr/>
        <a:lstStyle/>
        <a:p>
          <a:r>
            <a:rPr lang="ru-RU" sz="1400" b="1" dirty="0" smtClean="0"/>
            <a:t>тип образовательной системы </a:t>
          </a:r>
          <a:endParaRPr lang="ru-RU" sz="1400" dirty="0"/>
        </a:p>
      </dgm:t>
    </dgm:pt>
    <dgm:pt modelId="{54CBADD9-5DB8-46CF-88CA-24A72750DA7E}" type="parTrans" cxnId="{DACB4D83-04BD-4F89-85E4-6BACA735A304}">
      <dgm:prSet/>
      <dgm:spPr/>
      <dgm:t>
        <a:bodyPr/>
        <a:lstStyle/>
        <a:p>
          <a:endParaRPr lang="ru-RU"/>
        </a:p>
      </dgm:t>
    </dgm:pt>
    <dgm:pt modelId="{295C003C-7821-42C2-A6C4-DA2A1ADBE65B}" type="sibTrans" cxnId="{DACB4D83-04BD-4F89-85E4-6BACA735A304}">
      <dgm:prSet/>
      <dgm:spPr/>
      <dgm:t>
        <a:bodyPr/>
        <a:lstStyle/>
        <a:p>
          <a:endParaRPr lang="ru-RU"/>
        </a:p>
      </dgm:t>
    </dgm:pt>
    <dgm:pt modelId="{08395734-D309-4E10-939A-5EA1A8AFA433}">
      <dgm:prSet phldrT="[Текст]" custT="1"/>
      <dgm:spPr/>
      <dgm:t>
        <a:bodyPr/>
        <a:lstStyle/>
        <a:p>
          <a:r>
            <a:rPr lang="ru-RU" sz="1400" b="1" dirty="0" smtClean="0"/>
            <a:t>сословный признак </a:t>
          </a:r>
          <a:endParaRPr lang="ru-RU" sz="1400" dirty="0"/>
        </a:p>
      </dgm:t>
    </dgm:pt>
    <dgm:pt modelId="{EE22104C-B8DF-4F30-B6ED-7C68B743DCF7}" type="parTrans" cxnId="{2C822516-653A-454D-880F-718311F8F7E7}">
      <dgm:prSet/>
      <dgm:spPr/>
      <dgm:t>
        <a:bodyPr/>
        <a:lstStyle/>
        <a:p>
          <a:endParaRPr lang="ru-RU"/>
        </a:p>
      </dgm:t>
    </dgm:pt>
    <dgm:pt modelId="{10D1A8C3-1949-429D-A021-1EECC5C7CF56}" type="sibTrans" cxnId="{2C822516-653A-454D-880F-718311F8F7E7}">
      <dgm:prSet/>
      <dgm:spPr/>
      <dgm:t>
        <a:bodyPr/>
        <a:lstStyle/>
        <a:p>
          <a:endParaRPr lang="ru-RU"/>
        </a:p>
      </dgm:t>
    </dgm:pt>
    <dgm:pt modelId="{14EBDFC2-D06A-47B3-A224-1E799B444D7E}">
      <dgm:prSet phldrT="[Текст]" custT="1"/>
      <dgm:spPr/>
      <dgm:t>
        <a:bodyPr/>
        <a:lstStyle/>
        <a:p>
          <a:r>
            <a:rPr lang="ru-RU" sz="1400" b="1" dirty="0" smtClean="0"/>
            <a:t>тип преобладания направленности содержания образования </a:t>
          </a:r>
          <a:endParaRPr lang="ru-RU" sz="1400" dirty="0"/>
        </a:p>
      </dgm:t>
    </dgm:pt>
    <dgm:pt modelId="{F1194A0F-B8D5-4B39-B57F-BDFA0E6B8B88}" type="parTrans" cxnId="{AC1A9FE6-9AE9-479E-9E25-F955848D3DCA}">
      <dgm:prSet/>
      <dgm:spPr/>
      <dgm:t>
        <a:bodyPr/>
        <a:lstStyle/>
        <a:p>
          <a:endParaRPr lang="ru-RU"/>
        </a:p>
      </dgm:t>
    </dgm:pt>
    <dgm:pt modelId="{4F0E213C-FB75-4B38-9809-BD95CF2F620C}" type="sibTrans" cxnId="{AC1A9FE6-9AE9-479E-9E25-F955848D3DCA}">
      <dgm:prSet/>
      <dgm:spPr/>
      <dgm:t>
        <a:bodyPr/>
        <a:lstStyle/>
        <a:p>
          <a:endParaRPr lang="ru-RU"/>
        </a:p>
      </dgm:t>
    </dgm:pt>
    <dgm:pt modelId="{E44AFFEE-BC06-498C-BC66-B93EC2448427}">
      <dgm:prSet phldrT="[Текст]" custT="1"/>
      <dgm:spPr/>
      <dgm:t>
        <a:bodyPr/>
        <a:lstStyle/>
        <a:p>
          <a:r>
            <a:rPr lang="ru-RU" sz="1400" b="1" dirty="0" smtClean="0"/>
            <a:t>уровень образования </a:t>
          </a:r>
          <a:endParaRPr lang="ru-RU" sz="1400" dirty="0"/>
        </a:p>
      </dgm:t>
    </dgm:pt>
    <dgm:pt modelId="{689C7E84-AF7F-490F-9398-497A52947C4C}" type="parTrans" cxnId="{C2DF924F-6FDE-4464-BB7E-F8872B9028A9}">
      <dgm:prSet/>
      <dgm:spPr/>
      <dgm:t>
        <a:bodyPr/>
        <a:lstStyle/>
        <a:p>
          <a:endParaRPr lang="ru-RU"/>
        </a:p>
      </dgm:t>
    </dgm:pt>
    <dgm:pt modelId="{6719089B-A3F5-439F-A56D-CB72A2A1D8D7}" type="sibTrans" cxnId="{C2DF924F-6FDE-4464-BB7E-F8872B9028A9}">
      <dgm:prSet/>
      <dgm:spPr/>
      <dgm:t>
        <a:bodyPr/>
        <a:lstStyle/>
        <a:p>
          <a:endParaRPr lang="ru-RU"/>
        </a:p>
      </dgm:t>
    </dgm:pt>
    <dgm:pt modelId="{98CCF4E2-CCAA-41FD-920A-BB6F92C74704}">
      <dgm:prSet phldrT="[Текст]" custT="1"/>
      <dgm:spPr/>
      <dgm:t>
        <a:bodyPr/>
        <a:lstStyle/>
        <a:p>
          <a:r>
            <a:rPr lang="ru-RU" sz="1400" b="1" dirty="0" smtClean="0"/>
            <a:t>музыкальное</a:t>
          </a:r>
          <a:endParaRPr lang="ru-RU" sz="1400" dirty="0"/>
        </a:p>
      </dgm:t>
    </dgm:pt>
    <dgm:pt modelId="{2F81D2CE-3688-47A2-81C1-5BE4514BB2EF}" type="parTrans" cxnId="{CDF05C2F-6EE4-46AE-B054-D5075C16D9E4}">
      <dgm:prSet/>
      <dgm:spPr/>
      <dgm:t>
        <a:bodyPr/>
        <a:lstStyle/>
        <a:p>
          <a:endParaRPr lang="ru-RU"/>
        </a:p>
      </dgm:t>
    </dgm:pt>
    <dgm:pt modelId="{1FC7C115-3BC6-42B4-8CD6-58717FDDBD38}" type="sibTrans" cxnId="{CDF05C2F-6EE4-46AE-B054-D5075C16D9E4}">
      <dgm:prSet/>
      <dgm:spPr/>
      <dgm:t>
        <a:bodyPr/>
        <a:lstStyle/>
        <a:p>
          <a:endParaRPr lang="ru-RU"/>
        </a:p>
      </dgm:t>
    </dgm:pt>
    <dgm:pt modelId="{0145562E-F587-4D06-BDA6-282F4250B69D}">
      <dgm:prSet phldrT="[Текст]" custT="1"/>
      <dgm:spPr/>
      <dgm:t>
        <a:bodyPr/>
        <a:lstStyle/>
        <a:p>
          <a:r>
            <a:rPr lang="ru-RU" sz="1400" b="1" dirty="0" smtClean="0"/>
            <a:t>художественное</a:t>
          </a:r>
          <a:endParaRPr lang="ru-RU" sz="1400" dirty="0"/>
        </a:p>
      </dgm:t>
    </dgm:pt>
    <dgm:pt modelId="{C7939B88-3295-4DBD-B9A4-AE33AC4926F8}" type="parTrans" cxnId="{94FCFE70-7734-455B-BD68-CF495F72F031}">
      <dgm:prSet/>
      <dgm:spPr/>
      <dgm:t>
        <a:bodyPr/>
        <a:lstStyle/>
        <a:p>
          <a:endParaRPr lang="ru-RU"/>
        </a:p>
      </dgm:t>
    </dgm:pt>
    <dgm:pt modelId="{57C7CE9E-EA94-450A-AA6B-5A8539548BB0}" type="sibTrans" cxnId="{94FCFE70-7734-455B-BD68-CF495F72F031}">
      <dgm:prSet/>
      <dgm:spPr/>
      <dgm:t>
        <a:bodyPr/>
        <a:lstStyle/>
        <a:p>
          <a:endParaRPr lang="ru-RU"/>
        </a:p>
      </dgm:t>
    </dgm:pt>
    <dgm:pt modelId="{C9D86EBF-B9DA-4CDD-9366-00125F279437}">
      <dgm:prSet phldrT="[Текст]" custT="1"/>
      <dgm:spPr/>
      <dgm:t>
        <a:bodyPr/>
        <a:lstStyle/>
        <a:p>
          <a:r>
            <a:rPr lang="ru-RU" sz="1400" b="1" dirty="0" smtClean="0"/>
            <a:t>техническое</a:t>
          </a:r>
          <a:endParaRPr lang="ru-RU" sz="1400" dirty="0"/>
        </a:p>
      </dgm:t>
    </dgm:pt>
    <dgm:pt modelId="{AD84A6C8-C97A-4164-9337-8B77A4D1B229}" type="parTrans" cxnId="{51682B6F-B4F3-43B4-98D5-4A3BB60061E0}">
      <dgm:prSet/>
      <dgm:spPr/>
      <dgm:t>
        <a:bodyPr/>
        <a:lstStyle/>
        <a:p>
          <a:endParaRPr lang="ru-RU"/>
        </a:p>
      </dgm:t>
    </dgm:pt>
    <dgm:pt modelId="{BC679C53-095A-4C82-9D1F-6C2BD0F3A8D2}" type="sibTrans" cxnId="{51682B6F-B4F3-43B4-98D5-4A3BB60061E0}">
      <dgm:prSet/>
      <dgm:spPr/>
      <dgm:t>
        <a:bodyPr/>
        <a:lstStyle/>
        <a:p>
          <a:endParaRPr lang="ru-RU"/>
        </a:p>
      </dgm:t>
    </dgm:pt>
    <dgm:pt modelId="{8253E420-7ABD-4A50-8248-DC0F1EB2F9F2}">
      <dgm:prSet phldrT="[Текст]" custT="1"/>
      <dgm:spPr/>
      <dgm:t>
        <a:bodyPr/>
        <a:lstStyle/>
        <a:p>
          <a:r>
            <a:rPr lang="ru-RU" sz="1400" b="1" dirty="0" smtClean="0"/>
            <a:t>педагогическое</a:t>
          </a:r>
          <a:endParaRPr lang="ru-RU" sz="1400" dirty="0"/>
        </a:p>
      </dgm:t>
    </dgm:pt>
    <dgm:pt modelId="{C864A467-4468-4734-A9AC-9F0F14F1162A}" type="parTrans" cxnId="{519EEC51-A7DD-4746-8BC4-1C61775FDD25}">
      <dgm:prSet/>
      <dgm:spPr/>
      <dgm:t>
        <a:bodyPr/>
        <a:lstStyle/>
        <a:p>
          <a:endParaRPr lang="ru-RU"/>
        </a:p>
      </dgm:t>
    </dgm:pt>
    <dgm:pt modelId="{A3A3CE51-6BB3-4DB7-8B88-E4DE79F20FCA}" type="sibTrans" cxnId="{519EEC51-A7DD-4746-8BC4-1C61775FDD25}">
      <dgm:prSet/>
      <dgm:spPr/>
      <dgm:t>
        <a:bodyPr/>
        <a:lstStyle/>
        <a:p>
          <a:endParaRPr lang="ru-RU"/>
        </a:p>
      </dgm:t>
    </dgm:pt>
    <dgm:pt modelId="{5AB58D81-43D6-47F1-8583-61E4FD7B6284}">
      <dgm:prSet phldrT="[Текст]" custT="1"/>
      <dgm:spPr/>
      <dgm:t>
        <a:bodyPr/>
        <a:lstStyle/>
        <a:p>
          <a:r>
            <a:rPr lang="ru-RU" sz="1400" b="1" dirty="0" smtClean="0"/>
            <a:t>медицинское </a:t>
          </a:r>
          <a:endParaRPr lang="ru-RU" sz="1400" dirty="0"/>
        </a:p>
      </dgm:t>
    </dgm:pt>
    <dgm:pt modelId="{B9D37DEE-EDEE-417D-BF41-606916880AA6}" type="parTrans" cxnId="{2D9F878E-CBA1-4252-969C-61100E343027}">
      <dgm:prSet/>
      <dgm:spPr/>
      <dgm:t>
        <a:bodyPr/>
        <a:lstStyle/>
        <a:p>
          <a:endParaRPr lang="ru-RU"/>
        </a:p>
      </dgm:t>
    </dgm:pt>
    <dgm:pt modelId="{017CFB60-AF64-4AC6-B876-7B1296181DE1}" type="sibTrans" cxnId="{2D9F878E-CBA1-4252-969C-61100E343027}">
      <dgm:prSet/>
      <dgm:spPr/>
      <dgm:t>
        <a:bodyPr/>
        <a:lstStyle/>
        <a:p>
          <a:endParaRPr lang="ru-RU"/>
        </a:p>
      </dgm:t>
    </dgm:pt>
    <dgm:pt modelId="{3674879B-2536-4248-8476-9F9C7BA51D23}">
      <dgm:prSet phldrT="[Текст]" custT="1"/>
      <dgm:spPr/>
      <dgm:t>
        <a:bodyPr/>
        <a:lstStyle/>
        <a:p>
          <a:r>
            <a:rPr lang="ru-RU" sz="1400" b="1" dirty="0" smtClean="0"/>
            <a:t>классическое</a:t>
          </a:r>
          <a:endParaRPr lang="ru-RU" sz="1400" dirty="0"/>
        </a:p>
      </dgm:t>
    </dgm:pt>
    <dgm:pt modelId="{9C94EE21-DEE6-4455-B37C-C70F6BC2ECF1}" type="parTrans" cxnId="{3596669C-535C-4506-A728-A0FDB3E44C11}">
      <dgm:prSet/>
      <dgm:spPr/>
      <dgm:t>
        <a:bodyPr/>
        <a:lstStyle/>
        <a:p>
          <a:endParaRPr lang="ru-RU"/>
        </a:p>
      </dgm:t>
    </dgm:pt>
    <dgm:pt modelId="{39391C4A-9022-477D-B31C-9DE81268B3AE}" type="sibTrans" cxnId="{3596669C-535C-4506-A728-A0FDB3E44C11}">
      <dgm:prSet/>
      <dgm:spPr/>
      <dgm:t>
        <a:bodyPr/>
        <a:lstStyle/>
        <a:p>
          <a:endParaRPr lang="ru-RU"/>
        </a:p>
      </dgm:t>
    </dgm:pt>
    <dgm:pt modelId="{1EEF26AE-AFB1-4F76-B178-796396D54251}">
      <dgm:prSet phldrT="[Текст]" custT="1"/>
      <dgm:spPr/>
      <dgm:t>
        <a:bodyPr/>
        <a:lstStyle/>
        <a:p>
          <a:r>
            <a:rPr lang="ru-RU" sz="1400" b="1" dirty="0" smtClean="0"/>
            <a:t>художественно-эстетическое</a:t>
          </a:r>
          <a:endParaRPr lang="ru-RU" sz="1400" dirty="0"/>
        </a:p>
      </dgm:t>
    </dgm:pt>
    <dgm:pt modelId="{2EC8F3A1-13EE-43CA-9DFF-38BCF51771D4}" type="parTrans" cxnId="{71987129-2740-4C65-A518-A12FEB3F6D5D}">
      <dgm:prSet/>
      <dgm:spPr/>
      <dgm:t>
        <a:bodyPr/>
        <a:lstStyle/>
        <a:p>
          <a:endParaRPr lang="ru-RU"/>
        </a:p>
      </dgm:t>
    </dgm:pt>
    <dgm:pt modelId="{337C4F6A-956B-41BA-BAF0-86F9D77028AE}" type="sibTrans" cxnId="{71987129-2740-4C65-A518-A12FEB3F6D5D}">
      <dgm:prSet/>
      <dgm:spPr/>
      <dgm:t>
        <a:bodyPr/>
        <a:lstStyle/>
        <a:p>
          <a:endParaRPr lang="ru-RU"/>
        </a:p>
      </dgm:t>
    </dgm:pt>
    <dgm:pt modelId="{5F564A90-F9E4-4E06-8BE0-1E6C40FC7FC1}">
      <dgm:prSet phldrT="[Текст]" custT="1"/>
      <dgm:spPr/>
      <dgm:t>
        <a:bodyPr/>
        <a:lstStyle/>
        <a:p>
          <a:r>
            <a:rPr lang="ru-RU" sz="1400" b="1" smtClean="0"/>
            <a:t>религиозное </a:t>
          </a:r>
          <a:endParaRPr lang="ru-RU" sz="1400" dirty="0"/>
        </a:p>
      </dgm:t>
    </dgm:pt>
    <dgm:pt modelId="{6FC2A277-7AEE-4F69-B0C1-4F1E201A4FD0}" type="parTrans" cxnId="{6B71121E-EF9B-478B-BADF-24C88B9F07DE}">
      <dgm:prSet/>
      <dgm:spPr/>
      <dgm:t>
        <a:bodyPr/>
        <a:lstStyle/>
        <a:p>
          <a:endParaRPr lang="ru-RU"/>
        </a:p>
      </dgm:t>
    </dgm:pt>
    <dgm:pt modelId="{DAB71653-8CD5-4BBC-809E-3F01698C58B9}" type="sibTrans" cxnId="{6B71121E-EF9B-478B-BADF-24C88B9F07DE}">
      <dgm:prSet/>
      <dgm:spPr/>
      <dgm:t>
        <a:bodyPr/>
        <a:lstStyle/>
        <a:p>
          <a:endParaRPr lang="ru-RU"/>
        </a:p>
      </dgm:t>
    </dgm:pt>
    <dgm:pt modelId="{4BFA9E4A-A65F-47F7-ACB7-AD450A3D86AC}">
      <dgm:prSet phldrT="[Текст]" custT="1"/>
      <dgm:spPr/>
      <dgm:t>
        <a:bodyPr/>
        <a:lstStyle/>
        <a:p>
          <a:r>
            <a:rPr lang="ru-RU" sz="1400" b="1" dirty="0" smtClean="0"/>
            <a:t>национальное</a:t>
          </a:r>
          <a:endParaRPr lang="ru-RU" sz="1400" dirty="0"/>
        </a:p>
      </dgm:t>
    </dgm:pt>
    <dgm:pt modelId="{14B0653C-E77E-4D56-A20C-07AB2ECB7A1C}" type="parTrans" cxnId="{FE72E879-428F-4B61-B18E-C7273BD685F5}">
      <dgm:prSet/>
      <dgm:spPr/>
      <dgm:t>
        <a:bodyPr/>
        <a:lstStyle/>
        <a:p>
          <a:endParaRPr lang="ru-RU"/>
        </a:p>
      </dgm:t>
    </dgm:pt>
    <dgm:pt modelId="{E1557240-D235-4646-BD8E-7894ED035282}" type="sibTrans" cxnId="{FE72E879-428F-4B61-B18E-C7273BD685F5}">
      <dgm:prSet/>
      <dgm:spPr/>
      <dgm:t>
        <a:bodyPr/>
        <a:lstStyle/>
        <a:p>
          <a:endParaRPr lang="ru-RU"/>
        </a:p>
      </dgm:t>
    </dgm:pt>
    <dgm:pt modelId="{E44E3B92-F13B-4F87-9C02-8A2B4E1C49C5}">
      <dgm:prSet phldrT="[Текст]" custT="1"/>
      <dgm:spPr/>
      <dgm:t>
        <a:bodyPr/>
        <a:lstStyle/>
        <a:p>
          <a:r>
            <a:rPr lang="ru-RU" sz="1400" b="1" dirty="0" smtClean="0"/>
            <a:t>европейское</a:t>
          </a:r>
          <a:endParaRPr lang="ru-RU" sz="1400" dirty="0"/>
        </a:p>
      </dgm:t>
    </dgm:pt>
    <dgm:pt modelId="{3330EA4B-D863-4F23-8DAB-8521D959FA31}" type="parTrans" cxnId="{7972E393-3D07-4B10-8D84-03531EC5CAA0}">
      <dgm:prSet/>
      <dgm:spPr/>
      <dgm:t>
        <a:bodyPr/>
        <a:lstStyle/>
        <a:p>
          <a:endParaRPr lang="ru-RU"/>
        </a:p>
      </dgm:t>
    </dgm:pt>
    <dgm:pt modelId="{CB339F5B-867C-41B4-A6F5-9A83E6F3FB14}" type="sibTrans" cxnId="{7972E393-3D07-4B10-8D84-03531EC5CAA0}">
      <dgm:prSet/>
      <dgm:spPr/>
      <dgm:t>
        <a:bodyPr/>
        <a:lstStyle/>
        <a:p>
          <a:endParaRPr lang="ru-RU"/>
        </a:p>
      </dgm:t>
    </dgm:pt>
    <dgm:pt modelId="{9EF818D0-0F1C-4DC1-A50F-3C3FA23A00F5}">
      <dgm:prSet phldrT="[Текст]" custT="1"/>
      <dgm:spPr/>
      <dgm:t>
        <a:bodyPr/>
        <a:lstStyle/>
        <a:p>
          <a:r>
            <a:rPr lang="ru-RU" sz="1400" b="1" dirty="0" smtClean="0"/>
            <a:t>международное</a:t>
          </a:r>
          <a:endParaRPr lang="ru-RU" sz="1400" dirty="0"/>
        </a:p>
      </dgm:t>
    </dgm:pt>
    <dgm:pt modelId="{A32F3FBB-F3C3-4969-9D28-AB05529C0833}" type="parTrans" cxnId="{DB68F51F-51DA-4D24-B3C7-EDB9A7AC743B}">
      <dgm:prSet/>
      <dgm:spPr/>
      <dgm:t>
        <a:bodyPr/>
        <a:lstStyle/>
        <a:p>
          <a:endParaRPr lang="ru-RU"/>
        </a:p>
      </dgm:t>
    </dgm:pt>
    <dgm:pt modelId="{04337659-84BA-439B-B30B-BEF6C312778D}" type="sibTrans" cxnId="{DB68F51F-51DA-4D24-B3C7-EDB9A7AC743B}">
      <dgm:prSet/>
      <dgm:spPr/>
      <dgm:t>
        <a:bodyPr/>
        <a:lstStyle/>
        <a:p>
          <a:endParaRPr lang="ru-RU"/>
        </a:p>
      </dgm:t>
    </dgm:pt>
    <dgm:pt modelId="{301C2B36-CBA9-4ECA-8032-4FBE436AFC01}">
      <dgm:prSet phldrT="[Текст]" custT="1"/>
      <dgm:spPr/>
      <dgm:t>
        <a:bodyPr/>
        <a:lstStyle/>
        <a:p>
          <a:r>
            <a:rPr lang="ru-RU" sz="1400" b="1" smtClean="0"/>
            <a:t>глобальное</a:t>
          </a:r>
          <a:endParaRPr lang="ru-RU" sz="1400" dirty="0"/>
        </a:p>
      </dgm:t>
    </dgm:pt>
    <dgm:pt modelId="{A8551A64-01B8-4A6B-B65E-DEA2C49E73B6}" type="parTrans" cxnId="{294BE47B-D869-4D5E-ADFD-837DA74FB069}">
      <dgm:prSet/>
      <dgm:spPr/>
      <dgm:t>
        <a:bodyPr/>
        <a:lstStyle/>
        <a:p>
          <a:endParaRPr lang="ru-RU"/>
        </a:p>
      </dgm:t>
    </dgm:pt>
    <dgm:pt modelId="{295576F4-8470-482B-AD2F-294FE6C0B674}" type="sibTrans" cxnId="{294BE47B-D869-4D5E-ADFD-837DA74FB069}">
      <dgm:prSet/>
      <dgm:spPr/>
      <dgm:t>
        <a:bodyPr/>
        <a:lstStyle/>
        <a:p>
          <a:endParaRPr lang="ru-RU"/>
        </a:p>
      </dgm:t>
    </dgm:pt>
    <dgm:pt modelId="{6A80CE37-1132-41A5-BDF2-49BC16276669}">
      <dgm:prSet phldrT="[Текст]" custT="1"/>
      <dgm:spPr/>
      <dgm:t>
        <a:bodyPr/>
        <a:lstStyle/>
        <a:p>
          <a:r>
            <a:rPr lang="ru-RU" sz="1400" b="1" dirty="0" smtClean="0"/>
            <a:t>университетское</a:t>
          </a:r>
          <a:endParaRPr lang="ru-RU" sz="1400" dirty="0"/>
        </a:p>
      </dgm:t>
    </dgm:pt>
    <dgm:pt modelId="{7591CB95-08EB-44E1-AFFB-C58B74F2EBF7}" type="parTrans" cxnId="{6213DE15-2FF7-4CE9-AAC7-1C032E5ED4C1}">
      <dgm:prSet/>
      <dgm:spPr/>
      <dgm:t>
        <a:bodyPr/>
        <a:lstStyle/>
        <a:p>
          <a:endParaRPr lang="ru-RU"/>
        </a:p>
      </dgm:t>
    </dgm:pt>
    <dgm:pt modelId="{6A5AAF2E-BF6C-4AF5-A704-B573DB84B3D0}" type="sibTrans" cxnId="{6213DE15-2FF7-4CE9-AAC7-1C032E5ED4C1}">
      <dgm:prSet/>
      <dgm:spPr/>
      <dgm:t>
        <a:bodyPr/>
        <a:lstStyle/>
        <a:p>
          <a:endParaRPr lang="ru-RU"/>
        </a:p>
      </dgm:t>
    </dgm:pt>
    <dgm:pt modelId="{904B3BD6-D445-43C4-B193-E03180B9B6B0}">
      <dgm:prSet phldrT="[Текст]" custT="1"/>
      <dgm:spPr/>
      <dgm:t>
        <a:bodyPr/>
        <a:lstStyle/>
        <a:p>
          <a:r>
            <a:rPr lang="ru-RU" sz="1400" b="1" dirty="0" smtClean="0"/>
            <a:t>академическое</a:t>
          </a:r>
          <a:endParaRPr lang="ru-RU" sz="1400" dirty="0"/>
        </a:p>
      </dgm:t>
    </dgm:pt>
    <dgm:pt modelId="{E103270B-66A1-4069-9A58-CD8994F7BA18}" type="parTrans" cxnId="{878D2B95-93F9-4EEE-A6C6-B448113A6902}">
      <dgm:prSet/>
      <dgm:spPr/>
      <dgm:t>
        <a:bodyPr/>
        <a:lstStyle/>
        <a:p>
          <a:endParaRPr lang="ru-RU"/>
        </a:p>
      </dgm:t>
    </dgm:pt>
    <dgm:pt modelId="{1F2C8EFA-595B-4C4E-A4BA-08BA2DE5322F}" type="sibTrans" cxnId="{878D2B95-93F9-4EEE-A6C6-B448113A6902}">
      <dgm:prSet/>
      <dgm:spPr/>
      <dgm:t>
        <a:bodyPr/>
        <a:lstStyle/>
        <a:p>
          <a:endParaRPr lang="ru-RU"/>
        </a:p>
      </dgm:t>
    </dgm:pt>
    <dgm:pt modelId="{574566E7-1802-4CA2-B1C6-352D7F74F690}">
      <dgm:prSet phldrT="[Текст]" custT="1"/>
      <dgm:spPr/>
      <dgm:t>
        <a:bodyPr/>
        <a:lstStyle/>
        <a:p>
          <a:r>
            <a:rPr lang="ru-RU" sz="1400" b="1" smtClean="0"/>
            <a:t>гимназическое </a:t>
          </a:r>
          <a:endParaRPr lang="ru-RU" sz="1400" dirty="0"/>
        </a:p>
      </dgm:t>
    </dgm:pt>
    <dgm:pt modelId="{EA036740-EBC1-48F4-94C9-93DADFC21180}" type="parTrans" cxnId="{457025C9-4A51-4E1B-A4F1-3221A0419330}">
      <dgm:prSet/>
      <dgm:spPr/>
      <dgm:t>
        <a:bodyPr/>
        <a:lstStyle/>
        <a:p>
          <a:endParaRPr lang="ru-RU"/>
        </a:p>
      </dgm:t>
    </dgm:pt>
    <dgm:pt modelId="{B0353E62-8F3F-4C2D-9BD5-426A779D4608}" type="sibTrans" cxnId="{457025C9-4A51-4E1B-A4F1-3221A0419330}">
      <dgm:prSet/>
      <dgm:spPr/>
      <dgm:t>
        <a:bodyPr/>
        <a:lstStyle/>
        <a:p>
          <a:endParaRPr lang="ru-RU"/>
        </a:p>
      </dgm:t>
    </dgm:pt>
    <dgm:pt modelId="{196AEC42-0154-4E14-8F58-9251BAB3162F}">
      <dgm:prSet phldrT="[Текст]" custT="1"/>
      <dgm:spPr/>
      <dgm:t>
        <a:bodyPr/>
        <a:lstStyle/>
        <a:p>
          <a:r>
            <a:rPr lang="ru-RU" sz="1400" b="1" dirty="0" smtClean="0"/>
            <a:t>элитарное</a:t>
          </a:r>
          <a:endParaRPr lang="ru-RU" sz="1400" dirty="0"/>
        </a:p>
      </dgm:t>
    </dgm:pt>
    <dgm:pt modelId="{AD05FFC0-F9FD-4672-ADD2-FCC0AF322202}" type="parTrans" cxnId="{2D37D986-3F59-4916-97A2-76EBBE6DCF25}">
      <dgm:prSet/>
      <dgm:spPr/>
      <dgm:t>
        <a:bodyPr/>
        <a:lstStyle/>
        <a:p>
          <a:endParaRPr lang="ru-RU"/>
        </a:p>
      </dgm:t>
    </dgm:pt>
    <dgm:pt modelId="{040902A9-573A-44D1-9D87-79ADC3AE38FF}" type="sibTrans" cxnId="{2D37D986-3F59-4916-97A2-76EBBE6DCF25}">
      <dgm:prSet/>
      <dgm:spPr/>
      <dgm:t>
        <a:bodyPr/>
        <a:lstStyle/>
        <a:p>
          <a:endParaRPr lang="ru-RU"/>
        </a:p>
      </dgm:t>
    </dgm:pt>
    <dgm:pt modelId="{9558D2F1-8EC7-47C6-A40E-8F43ADD2A844}">
      <dgm:prSet phldrT="[Текст]" custT="1"/>
      <dgm:spPr/>
      <dgm:t>
        <a:bodyPr/>
        <a:lstStyle/>
        <a:p>
          <a:r>
            <a:rPr lang="ru-RU" sz="1400" b="1" smtClean="0"/>
            <a:t>массовое</a:t>
          </a:r>
          <a:endParaRPr lang="ru-RU" sz="1400" dirty="0"/>
        </a:p>
      </dgm:t>
    </dgm:pt>
    <dgm:pt modelId="{B542F9A7-4A2C-4493-9E7F-7307B232443E}" type="parTrans" cxnId="{C2D6FF88-B7BA-4192-A1B8-229638204768}">
      <dgm:prSet/>
      <dgm:spPr/>
      <dgm:t>
        <a:bodyPr/>
        <a:lstStyle/>
        <a:p>
          <a:endParaRPr lang="ru-RU"/>
        </a:p>
      </dgm:t>
    </dgm:pt>
    <dgm:pt modelId="{3836ACC4-8832-4AF9-8CE2-6F9E9E382F37}" type="sibTrans" cxnId="{C2D6FF88-B7BA-4192-A1B8-229638204768}">
      <dgm:prSet/>
      <dgm:spPr/>
      <dgm:t>
        <a:bodyPr/>
        <a:lstStyle/>
        <a:p>
          <a:endParaRPr lang="ru-RU"/>
        </a:p>
      </dgm:t>
    </dgm:pt>
    <dgm:pt modelId="{F97B7AE1-C2CA-4EC0-8533-DDBCCE00C197}">
      <dgm:prSet phldrT="[Текст]" custT="1"/>
      <dgm:spPr/>
      <dgm:t>
        <a:bodyPr/>
        <a:lstStyle/>
        <a:p>
          <a:r>
            <a:rPr lang="ru-RU" sz="1400" b="1" dirty="0" smtClean="0"/>
            <a:t>формальное и материальное</a:t>
          </a:r>
          <a:endParaRPr lang="ru-RU" sz="1400" dirty="0"/>
        </a:p>
      </dgm:t>
    </dgm:pt>
    <dgm:pt modelId="{6276C326-5539-4B40-9EAB-AAF46ADE1B9C}" type="parTrans" cxnId="{7BE19D9B-FCC8-482E-B9DE-AEC9B4E098ED}">
      <dgm:prSet/>
      <dgm:spPr/>
      <dgm:t>
        <a:bodyPr/>
        <a:lstStyle/>
        <a:p>
          <a:endParaRPr lang="ru-RU"/>
        </a:p>
      </dgm:t>
    </dgm:pt>
    <dgm:pt modelId="{0FD02BC9-8116-46EE-9E01-9687887A71BB}" type="sibTrans" cxnId="{7BE19D9B-FCC8-482E-B9DE-AEC9B4E098ED}">
      <dgm:prSet/>
      <dgm:spPr/>
      <dgm:t>
        <a:bodyPr/>
        <a:lstStyle/>
        <a:p>
          <a:endParaRPr lang="ru-RU"/>
        </a:p>
      </dgm:t>
    </dgm:pt>
    <dgm:pt modelId="{67D25406-7C4F-4FEF-A8EE-0914357DE059}">
      <dgm:prSet phldrT="[Текст]" custT="1"/>
      <dgm:spPr/>
      <dgm:t>
        <a:bodyPr/>
        <a:lstStyle/>
        <a:p>
          <a:r>
            <a:rPr lang="ru-RU" sz="1400" b="1" dirty="0" smtClean="0"/>
            <a:t> научное и элементарное</a:t>
          </a:r>
          <a:endParaRPr lang="ru-RU" sz="1400" dirty="0"/>
        </a:p>
      </dgm:t>
    </dgm:pt>
    <dgm:pt modelId="{D0974CF1-4D05-43E0-BA13-4A5406C6D396}" type="parTrans" cxnId="{8BC0E40C-6AD5-49F0-B322-81E7C0AF88AF}">
      <dgm:prSet/>
      <dgm:spPr/>
      <dgm:t>
        <a:bodyPr/>
        <a:lstStyle/>
        <a:p>
          <a:endParaRPr lang="ru-RU"/>
        </a:p>
      </dgm:t>
    </dgm:pt>
    <dgm:pt modelId="{D8F4D571-66A2-467E-A629-29A37652B3B3}" type="sibTrans" cxnId="{8BC0E40C-6AD5-49F0-B322-81E7C0AF88AF}">
      <dgm:prSet/>
      <dgm:spPr/>
      <dgm:t>
        <a:bodyPr/>
        <a:lstStyle/>
        <a:p>
          <a:endParaRPr lang="ru-RU"/>
        </a:p>
      </dgm:t>
    </dgm:pt>
    <dgm:pt modelId="{CF8E0A73-A5B2-443D-9A66-9257E514B5F7}">
      <dgm:prSet phldrT="[Текст]" custT="1"/>
      <dgm:spPr/>
      <dgm:t>
        <a:bodyPr/>
        <a:lstStyle/>
        <a:p>
          <a:r>
            <a:rPr lang="ru-RU" sz="1400" b="1" dirty="0" smtClean="0"/>
            <a:t>начальное</a:t>
          </a:r>
          <a:endParaRPr lang="ru-RU" sz="1400" dirty="0"/>
        </a:p>
      </dgm:t>
    </dgm:pt>
    <dgm:pt modelId="{9DFE6803-C5BF-4A73-95F9-5FC9186791A1}" type="parTrans" cxnId="{140ABD3F-98AA-4241-9EE6-3B6A03331E24}">
      <dgm:prSet/>
      <dgm:spPr/>
      <dgm:t>
        <a:bodyPr/>
        <a:lstStyle/>
        <a:p>
          <a:endParaRPr lang="ru-RU"/>
        </a:p>
      </dgm:t>
    </dgm:pt>
    <dgm:pt modelId="{1BF7F8C3-C66B-42B1-A63D-4380C3E6F8AB}" type="sibTrans" cxnId="{140ABD3F-98AA-4241-9EE6-3B6A03331E24}">
      <dgm:prSet/>
      <dgm:spPr/>
      <dgm:t>
        <a:bodyPr/>
        <a:lstStyle/>
        <a:p>
          <a:endParaRPr lang="ru-RU"/>
        </a:p>
      </dgm:t>
    </dgm:pt>
    <dgm:pt modelId="{94F93D50-CC94-4CE0-8875-EEF814F3593A}">
      <dgm:prSet phldrT="[Текст]" custT="1"/>
      <dgm:spPr/>
      <dgm:t>
        <a:bodyPr/>
        <a:lstStyle/>
        <a:p>
          <a:r>
            <a:rPr lang="ru-RU" sz="1400" b="1" dirty="0" smtClean="0"/>
            <a:t> базовое</a:t>
          </a:r>
          <a:endParaRPr lang="ru-RU" sz="1400" dirty="0"/>
        </a:p>
      </dgm:t>
    </dgm:pt>
    <dgm:pt modelId="{6EE18E50-0025-47D5-94F3-5CE7FFF91E90}" type="parTrans" cxnId="{FD798B22-BAEB-40B9-836E-BDFE97633AED}">
      <dgm:prSet/>
      <dgm:spPr/>
      <dgm:t>
        <a:bodyPr/>
        <a:lstStyle/>
        <a:p>
          <a:endParaRPr lang="ru-RU"/>
        </a:p>
      </dgm:t>
    </dgm:pt>
    <dgm:pt modelId="{D896744F-AAF6-49AD-BEE9-1FA2F530FBF4}" type="sibTrans" cxnId="{FD798B22-BAEB-40B9-836E-BDFE97633AED}">
      <dgm:prSet/>
      <dgm:spPr/>
      <dgm:t>
        <a:bodyPr/>
        <a:lstStyle/>
        <a:p>
          <a:endParaRPr lang="ru-RU"/>
        </a:p>
      </dgm:t>
    </dgm:pt>
    <dgm:pt modelId="{B52E106B-2044-4F35-BE54-76ECB7089708}">
      <dgm:prSet phldrT="[Текст]" custT="1"/>
      <dgm:spPr/>
      <dgm:t>
        <a:bodyPr/>
        <a:lstStyle/>
        <a:p>
          <a:r>
            <a:rPr lang="ru-RU" sz="1400" b="1" dirty="0" smtClean="0"/>
            <a:t>общее среднее</a:t>
          </a:r>
          <a:endParaRPr lang="ru-RU" sz="1400" dirty="0"/>
        </a:p>
      </dgm:t>
    </dgm:pt>
    <dgm:pt modelId="{DB05D65A-31DB-4232-8E00-551C5C0FDD74}" type="parTrans" cxnId="{93C48DEB-EB16-439D-81E1-E506B8F87CA9}">
      <dgm:prSet/>
      <dgm:spPr/>
      <dgm:t>
        <a:bodyPr/>
        <a:lstStyle/>
        <a:p>
          <a:endParaRPr lang="ru-RU"/>
        </a:p>
      </dgm:t>
    </dgm:pt>
    <dgm:pt modelId="{DC960359-D191-4E59-938D-9FD08F1E2D27}" type="sibTrans" cxnId="{93C48DEB-EB16-439D-81E1-E506B8F87CA9}">
      <dgm:prSet/>
      <dgm:spPr/>
      <dgm:t>
        <a:bodyPr/>
        <a:lstStyle/>
        <a:p>
          <a:endParaRPr lang="ru-RU"/>
        </a:p>
      </dgm:t>
    </dgm:pt>
    <dgm:pt modelId="{DF9FA9E9-1372-4523-A6BB-C8FAFE62A095}">
      <dgm:prSet phldrT="[Текст]" custT="1"/>
      <dgm:spPr/>
      <dgm:t>
        <a:bodyPr/>
        <a:lstStyle/>
        <a:p>
          <a:r>
            <a:rPr lang="ru-RU" sz="1400" b="1" dirty="0" smtClean="0"/>
            <a:t>высшее</a:t>
          </a:r>
          <a:endParaRPr lang="ru-RU" sz="1400" dirty="0"/>
        </a:p>
      </dgm:t>
    </dgm:pt>
    <dgm:pt modelId="{1EAA0990-BBF5-4B1C-ACDB-0A34614DEABF}" type="parTrans" cxnId="{8C5F43AF-F247-4E88-86A8-4D84D4C4847C}">
      <dgm:prSet/>
      <dgm:spPr/>
      <dgm:t>
        <a:bodyPr/>
        <a:lstStyle/>
        <a:p>
          <a:endParaRPr lang="ru-RU"/>
        </a:p>
      </dgm:t>
    </dgm:pt>
    <dgm:pt modelId="{6A6375D1-1B03-41E1-8F5F-E31D39E52816}" type="sibTrans" cxnId="{8C5F43AF-F247-4E88-86A8-4D84D4C4847C}">
      <dgm:prSet/>
      <dgm:spPr/>
      <dgm:t>
        <a:bodyPr/>
        <a:lstStyle/>
        <a:p>
          <a:endParaRPr lang="ru-RU"/>
        </a:p>
      </dgm:t>
    </dgm:pt>
    <dgm:pt modelId="{A5676637-4FBE-40F8-9836-229D6ABEB9FA}" type="pres">
      <dgm:prSet presAssocID="{45629534-5F69-4E2B-9557-5F7BB2B654D2}" presName="diagram" presStyleCnt="0">
        <dgm:presLayoutVars>
          <dgm:dir/>
          <dgm:animLvl val="lvl"/>
          <dgm:resizeHandles val="exact"/>
        </dgm:presLayoutVars>
      </dgm:prSet>
      <dgm:spPr/>
    </dgm:pt>
    <dgm:pt modelId="{498AF493-D951-4FDF-85AC-3A2F213D7DDC}" type="pres">
      <dgm:prSet presAssocID="{5993DDC4-77B7-46F5-9816-54094192BDFC}" presName="compNode" presStyleCnt="0"/>
      <dgm:spPr/>
    </dgm:pt>
    <dgm:pt modelId="{AE6AF91F-F6F2-4878-A40C-7D27F6119ADF}" type="pres">
      <dgm:prSet presAssocID="{5993DDC4-77B7-46F5-9816-54094192BDFC}" presName="childRect" presStyleLbl="bgAcc1" presStyleIdx="0" presStyleCnt="9" custAng="0" custScaleX="117499" custScaleY="126554" custLinFactNeighborX="521" custLinFactNeighborY="1745">
        <dgm:presLayoutVars>
          <dgm:bulletEnabled val="1"/>
        </dgm:presLayoutVars>
      </dgm:prSet>
      <dgm:spPr/>
    </dgm:pt>
    <dgm:pt modelId="{BE8D7D0E-E170-494E-A196-05804A1F17EE}" type="pres">
      <dgm:prSet presAssocID="{5993DDC4-77B7-46F5-9816-54094192BDFC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2903DE50-800E-446B-B271-19A5979646CD}" type="pres">
      <dgm:prSet presAssocID="{5993DDC4-77B7-46F5-9816-54094192BDFC}" presName="parentRect" presStyleLbl="alignNode1" presStyleIdx="0" presStyleCnt="9" custAng="0" custScaleX="117499" custScaleY="126554" custLinFactNeighborX="521" custLinFactNeighborY="4058"/>
      <dgm:spPr/>
    </dgm:pt>
    <dgm:pt modelId="{99F2BBD8-BB72-4A70-A5EF-BB22AEEE59A0}" type="pres">
      <dgm:prSet presAssocID="{5993DDC4-77B7-46F5-9816-54094192BDFC}" presName="adorn" presStyleLbl="fgAccFollowNode1" presStyleIdx="0" presStyleCnt="9" custAng="0" custFlipVert="1" custFlipHor="1" custScaleX="28175" custScaleY="8895" custLinFactX="536985" custLinFactY="100000" custLinFactNeighborX="600000" custLinFactNeighborY="114109"/>
      <dgm:spPr/>
    </dgm:pt>
    <dgm:pt modelId="{D1605DCF-F801-4878-908F-BFC995B360A7}" type="pres">
      <dgm:prSet presAssocID="{A1AB301A-E1FB-434C-AF99-FF9728DA3E77}" presName="sibTrans" presStyleLbl="sibTrans2D1" presStyleIdx="0" presStyleCnt="0"/>
      <dgm:spPr/>
    </dgm:pt>
    <dgm:pt modelId="{C7345D11-6D90-4954-BB66-647989996DDA}" type="pres">
      <dgm:prSet presAssocID="{E6B26709-B1F4-4832-B07F-786CED3115AD}" presName="compNode" presStyleCnt="0"/>
      <dgm:spPr/>
    </dgm:pt>
    <dgm:pt modelId="{7B6B080A-4808-4F50-9102-B7C97E31EA65}" type="pres">
      <dgm:prSet presAssocID="{E6B26709-B1F4-4832-B07F-786CED3115AD}" presName="childRect" presStyleLbl="bgAcc1" presStyleIdx="1" presStyleCnt="9" custAng="0" custScaleX="117499" custScaleY="126554" custLinFactNeighborX="521" custLinFactNeighborY="1745">
        <dgm:presLayoutVars>
          <dgm:bulletEnabled val="1"/>
        </dgm:presLayoutVars>
      </dgm:prSet>
      <dgm:spPr/>
    </dgm:pt>
    <dgm:pt modelId="{C45B9704-1750-41AE-89EC-E652DEA55D84}" type="pres">
      <dgm:prSet presAssocID="{E6B26709-B1F4-4832-B07F-786CED3115AD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823038-F79A-4BD7-9D7C-3491F0D4295B}" type="pres">
      <dgm:prSet presAssocID="{E6B26709-B1F4-4832-B07F-786CED3115AD}" presName="parentRect" presStyleLbl="alignNode1" presStyleIdx="1" presStyleCnt="9" custAng="0" custScaleX="117499" custScaleY="162218" custLinFactNeighborX="-60" custLinFactNeighborY="1593"/>
      <dgm:spPr/>
      <dgm:t>
        <a:bodyPr/>
        <a:lstStyle/>
        <a:p>
          <a:endParaRPr lang="ru-RU"/>
        </a:p>
      </dgm:t>
    </dgm:pt>
    <dgm:pt modelId="{57D40B1C-8AD6-4733-B820-3D11DC992698}" type="pres">
      <dgm:prSet presAssocID="{E6B26709-B1F4-4832-B07F-786CED3115AD}" presName="adorn" presStyleLbl="fgAccFollowNode1" presStyleIdx="1" presStyleCnt="9" custAng="0" custFlipVert="1" custFlipHor="1" custScaleX="21488" custScaleY="12540" custLinFactX="337769" custLinFactY="100000" custLinFactNeighborX="400000" custLinFactNeighborY="101804"/>
      <dgm:spPr/>
    </dgm:pt>
    <dgm:pt modelId="{1230E4B6-4EDF-4845-8B82-7B019EE99606}" type="pres">
      <dgm:prSet presAssocID="{8B0A7198-3941-4FE8-9E96-5F112A749135}" presName="sibTrans" presStyleLbl="sibTrans2D1" presStyleIdx="0" presStyleCnt="0"/>
      <dgm:spPr/>
    </dgm:pt>
    <dgm:pt modelId="{F14A4927-763F-4311-886D-9811C8B992B1}" type="pres">
      <dgm:prSet presAssocID="{DBDDC83A-F7C9-4C1E-ACDD-0C7640A9512C}" presName="compNode" presStyleCnt="0"/>
      <dgm:spPr/>
    </dgm:pt>
    <dgm:pt modelId="{E33DC2FA-3D54-4EB8-B5A9-24AB00871ED0}" type="pres">
      <dgm:prSet presAssocID="{DBDDC83A-F7C9-4C1E-ACDD-0C7640A9512C}" presName="childRect" presStyleLbl="bgAcc1" presStyleIdx="2" presStyleCnt="9" custAng="0" custScaleX="117499" custScaleY="126554" custLinFactNeighborX="521" custLinFactNeighborY="1745">
        <dgm:presLayoutVars>
          <dgm:bulletEnabled val="1"/>
        </dgm:presLayoutVars>
      </dgm:prSet>
      <dgm:spPr/>
    </dgm:pt>
    <dgm:pt modelId="{EC8C28A9-5DB6-41FF-ACF7-2348DFF1D84D}" type="pres">
      <dgm:prSet presAssocID="{DBDDC83A-F7C9-4C1E-ACDD-0C7640A9512C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259715FB-0F4C-4DB5-A126-53E430246372}" type="pres">
      <dgm:prSet presAssocID="{DBDDC83A-F7C9-4C1E-ACDD-0C7640A9512C}" presName="parentRect" presStyleLbl="alignNode1" presStyleIdx="2" presStyleCnt="9" custAng="0" custScaleX="117499" custScaleY="126554" custLinFactNeighborX="521" custLinFactNeighborY="4058"/>
      <dgm:spPr/>
    </dgm:pt>
    <dgm:pt modelId="{ABEF62EA-5671-4754-ACDA-18B416DD9E5E}" type="pres">
      <dgm:prSet presAssocID="{DBDDC83A-F7C9-4C1E-ACDD-0C7640A9512C}" presName="adorn" presStyleLbl="fgAccFollowNode1" presStyleIdx="2" presStyleCnt="9" custAng="0" custFlipVert="0" custFlipHor="0" custScaleX="13636" custScaleY="11364" custLinFactX="200000" custLinFactY="100000" custLinFactNeighborX="298709" custLinFactNeighborY="157399"/>
      <dgm:spPr/>
    </dgm:pt>
    <dgm:pt modelId="{F8C74C13-63FF-42CE-BD4E-19662172221B}" type="pres">
      <dgm:prSet presAssocID="{050BA121-A734-4764-ABFD-09AE4E0CFBC8}" presName="sibTrans" presStyleLbl="sibTrans2D1" presStyleIdx="0" presStyleCnt="0"/>
      <dgm:spPr/>
    </dgm:pt>
    <dgm:pt modelId="{1A337869-1F13-4AFE-8896-78E0CA4BD80A}" type="pres">
      <dgm:prSet presAssocID="{E529A57F-61CF-40A8-8A21-B51DBD58C016}" presName="compNode" presStyleCnt="0"/>
      <dgm:spPr/>
    </dgm:pt>
    <dgm:pt modelId="{64FD4AE8-3F8A-4DD5-8563-37F7F4EA7CC6}" type="pres">
      <dgm:prSet presAssocID="{E529A57F-61CF-40A8-8A21-B51DBD58C016}" presName="childRect" presStyleLbl="bgAcc1" presStyleIdx="3" presStyleCnt="9" custAng="0" custScaleX="117499" custScaleY="126554" custLinFactNeighborX="521" custLinFactNeighborY="1745">
        <dgm:presLayoutVars>
          <dgm:bulletEnabled val="1"/>
        </dgm:presLayoutVars>
      </dgm:prSet>
      <dgm:spPr/>
    </dgm:pt>
    <dgm:pt modelId="{E1677518-D791-48C8-AA42-B14B5B7D4D75}" type="pres">
      <dgm:prSet presAssocID="{E529A57F-61CF-40A8-8A21-B51DBD58C016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5D48BB22-E634-420C-95F3-2AD07928DB46}" type="pres">
      <dgm:prSet presAssocID="{E529A57F-61CF-40A8-8A21-B51DBD58C016}" presName="parentRect" presStyleLbl="alignNode1" presStyleIdx="3" presStyleCnt="9" custAng="0" custScaleX="117499" custScaleY="217908" custLinFactNeighborX="521" custLinFactNeighborY="4058"/>
      <dgm:spPr/>
    </dgm:pt>
    <dgm:pt modelId="{85402096-8392-4CF7-AF88-93A1BE8CAB19}" type="pres">
      <dgm:prSet presAssocID="{E529A57F-61CF-40A8-8A21-B51DBD58C016}" presName="adorn" presStyleLbl="fgAccFollowNode1" presStyleIdx="3" presStyleCnt="9" custAng="0" custFlipVert="1" custFlipHor="0" custScaleX="8895" custScaleY="15845" custLinFactX="169300" custLinFactY="100000" custLinFactNeighborX="200000" custLinFactNeighborY="157693"/>
      <dgm:spPr>
        <a:noFill/>
        <a:ln>
          <a:noFill/>
        </a:ln>
      </dgm:spPr>
    </dgm:pt>
    <dgm:pt modelId="{F35D7780-1EA8-4FBD-9DE6-950556135FA7}" type="pres">
      <dgm:prSet presAssocID="{2F10CF1D-0CF2-4EF4-B399-E785ABDC03C1}" presName="sibTrans" presStyleLbl="sibTrans2D1" presStyleIdx="0" presStyleCnt="0"/>
      <dgm:spPr/>
    </dgm:pt>
    <dgm:pt modelId="{315C085D-26CD-4D2A-80D9-F5E1534B6F9B}" type="pres">
      <dgm:prSet presAssocID="{A178D3F7-A594-4F4A-9FB5-4D8DF9F62B88}" presName="compNode" presStyleCnt="0"/>
      <dgm:spPr/>
    </dgm:pt>
    <dgm:pt modelId="{8DE91299-0E70-4CD0-8433-B0B6C528DD51}" type="pres">
      <dgm:prSet presAssocID="{A178D3F7-A594-4F4A-9FB5-4D8DF9F62B88}" presName="childRect" presStyleLbl="bgAcc1" presStyleIdx="4" presStyleCnt="9" custAng="0" custScaleX="117499" custScaleY="126554" custLinFactNeighborX="241" custLinFactNeighborY="-5285">
        <dgm:presLayoutVars>
          <dgm:bulletEnabled val="1"/>
        </dgm:presLayoutVars>
      </dgm:prSet>
      <dgm:spPr/>
    </dgm:pt>
    <dgm:pt modelId="{47668970-E5BD-4DEA-B8CD-CB541786E78A}" type="pres">
      <dgm:prSet presAssocID="{A178D3F7-A594-4F4A-9FB5-4D8DF9F62B88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45A37E6C-85F7-4B99-8EE7-EC38552417B9}" type="pres">
      <dgm:prSet presAssocID="{A178D3F7-A594-4F4A-9FB5-4D8DF9F62B88}" presName="parentRect" presStyleLbl="alignNode1" presStyleIdx="4" presStyleCnt="9" custAng="0" custScaleX="117499" custScaleY="157288" custLinFactNeighborX="521" custLinFactNeighborY="4058"/>
      <dgm:spPr/>
    </dgm:pt>
    <dgm:pt modelId="{CB831130-49E4-4E5C-925F-2EEFD1274EE8}" type="pres">
      <dgm:prSet presAssocID="{A178D3F7-A594-4F4A-9FB5-4D8DF9F62B88}" presName="adorn" presStyleLbl="fgAccFollowNode1" presStyleIdx="4" presStyleCnt="9" custAng="0" custFlipVert="1" custScaleX="15183" custScaleY="13298" custLinFactY="29916" custLinFactNeighborX="60237" custLinFactNeighborY="100000"/>
      <dgm:spPr>
        <a:noFill/>
        <a:ln>
          <a:noFill/>
        </a:ln>
      </dgm:spPr>
    </dgm:pt>
    <dgm:pt modelId="{CDBF63CF-4CAF-4577-B258-F3925663EB97}" type="pres">
      <dgm:prSet presAssocID="{D934C12D-A550-4DBE-A419-4DB687F3B98E}" presName="sibTrans" presStyleLbl="sibTrans2D1" presStyleIdx="0" presStyleCnt="0"/>
      <dgm:spPr/>
    </dgm:pt>
    <dgm:pt modelId="{5CB3DE0C-D271-4985-9476-C08C26C0E30D}" type="pres">
      <dgm:prSet presAssocID="{9CA2701D-595A-4F98-9E8F-A97B627356BA}" presName="compNode" presStyleCnt="0"/>
      <dgm:spPr/>
    </dgm:pt>
    <dgm:pt modelId="{34F3CE36-E48A-4AAF-9B52-0524AFBBADA0}" type="pres">
      <dgm:prSet presAssocID="{9CA2701D-595A-4F98-9E8F-A97B627356BA}" presName="childRect" presStyleLbl="bgAcc1" presStyleIdx="5" presStyleCnt="9" custAng="0" custScaleX="117499" custScaleY="126554" custLinFactNeighborX="521" custLinFactNeighborY="1745">
        <dgm:presLayoutVars>
          <dgm:bulletEnabled val="1"/>
        </dgm:presLayoutVars>
      </dgm:prSet>
      <dgm:spPr/>
    </dgm:pt>
    <dgm:pt modelId="{D5A93494-0981-4FCF-858B-42620BD23111}" type="pres">
      <dgm:prSet presAssocID="{9CA2701D-595A-4F98-9E8F-A97B627356BA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6664517E-0C64-4A7D-851D-3DC1BC8DD938}" type="pres">
      <dgm:prSet presAssocID="{9CA2701D-595A-4F98-9E8F-A97B627356BA}" presName="parentRect" presStyleLbl="alignNode1" presStyleIdx="5" presStyleCnt="9" custAng="0" custScaleX="117499" custScaleY="126554" custLinFactNeighborX="521" custLinFactNeighborY="4058"/>
      <dgm:spPr/>
    </dgm:pt>
    <dgm:pt modelId="{7D964C7E-7DA5-44CB-A2DE-95960E04A18F}" type="pres">
      <dgm:prSet presAssocID="{9CA2701D-595A-4F98-9E8F-A97B627356BA}" presName="adorn" presStyleLbl="fgAccFollowNode1" presStyleIdx="5" presStyleCnt="9" custAng="0" custFlipVert="0" custFlipHor="1" custScaleX="18394" custScaleY="25298" custLinFactX="500000" custLinFactY="-349238" custLinFactNeighborX="582240" custLinFactNeighborY="-400000"/>
      <dgm:spPr>
        <a:noFill/>
        <a:ln>
          <a:noFill/>
        </a:ln>
      </dgm:spPr>
    </dgm:pt>
    <dgm:pt modelId="{DA7A8F16-1E4C-445C-A2E3-0A04DA352900}" type="pres">
      <dgm:prSet presAssocID="{295C003C-7821-42C2-A6C4-DA2A1ADBE65B}" presName="sibTrans" presStyleLbl="sibTrans2D1" presStyleIdx="0" presStyleCnt="0"/>
      <dgm:spPr/>
    </dgm:pt>
    <dgm:pt modelId="{A174EBA1-A770-4F15-94B7-241831E726DA}" type="pres">
      <dgm:prSet presAssocID="{08395734-D309-4E10-939A-5EA1A8AFA433}" presName="compNode" presStyleCnt="0"/>
      <dgm:spPr/>
    </dgm:pt>
    <dgm:pt modelId="{8DA21677-7EAA-43F2-A23D-0FEF7D9CEF68}" type="pres">
      <dgm:prSet presAssocID="{08395734-D309-4E10-939A-5EA1A8AFA433}" presName="childRect" presStyleLbl="bgAcc1" presStyleIdx="6" presStyleCnt="9" custAng="0" custScaleX="117499" custScaleY="126554" custLinFactNeighborX="521" custLinFactNeighborY="1745">
        <dgm:presLayoutVars>
          <dgm:bulletEnabled val="1"/>
        </dgm:presLayoutVars>
      </dgm:prSet>
      <dgm:spPr/>
    </dgm:pt>
    <dgm:pt modelId="{F41C5F64-02E8-4DAD-B332-FCA9B82916E7}" type="pres">
      <dgm:prSet presAssocID="{08395734-D309-4E10-939A-5EA1A8AFA433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E88D66DF-3856-4F8C-A07B-718C5010A2AD}" type="pres">
      <dgm:prSet presAssocID="{08395734-D309-4E10-939A-5EA1A8AFA433}" presName="parentRect" presStyleLbl="alignNode1" presStyleIdx="6" presStyleCnt="9" custAng="0" custScaleX="117499" custScaleY="126554" custLinFactNeighborX="521" custLinFactNeighborY="4058"/>
      <dgm:spPr/>
    </dgm:pt>
    <dgm:pt modelId="{7349A3A8-BC68-426D-AB9C-576575714F20}" type="pres">
      <dgm:prSet presAssocID="{08395734-D309-4E10-939A-5EA1A8AFA433}" presName="adorn" presStyleLbl="fgAccFollowNode1" presStyleIdx="6" presStyleCnt="9" custAng="0" custFlipVert="1" custFlipHor="1" custScaleX="27989" custScaleY="12881" custLinFactX="300000" custLinFactY="-100000" custLinFactNeighborX="361561" custLinFactNeighborY="-173631"/>
      <dgm:spPr/>
    </dgm:pt>
    <dgm:pt modelId="{0673B572-C3D5-4FE0-84C0-B1C0FC934D95}" type="pres">
      <dgm:prSet presAssocID="{10D1A8C3-1949-429D-A021-1EECC5C7CF56}" presName="sibTrans" presStyleLbl="sibTrans2D1" presStyleIdx="0" presStyleCnt="0"/>
      <dgm:spPr/>
    </dgm:pt>
    <dgm:pt modelId="{6877D520-C9EA-4911-8E37-4C87A9F640A1}" type="pres">
      <dgm:prSet presAssocID="{14EBDFC2-D06A-47B3-A224-1E799B444D7E}" presName="compNode" presStyleCnt="0"/>
      <dgm:spPr/>
    </dgm:pt>
    <dgm:pt modelId="{8DE12140-0EF8-453E-A755-7FDD813AC1A0}" type="pres">
      <dgm:prSet presAssocID="{14EBDFC2-D06A-47B3-A224-1E799B444D7E}" presName="childRect" presStyleLbl="bgAcc1" presStyleIdx="7" presStyleCnt="9" custAng="0" custScaleX="117499" custScaleY="126554" custLinFactNeighborX="521" custLinFactNeighborY="17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E554E8-C924-46DC-9002-2BEBEE644315}" type="pres">
      <dgm:prSet presAssocID="{14EBDFC2-D06A-47B3-A224-1E799B444D7E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6A40DFB7-D97A-46E8-80BE-37A0D35353E8}" type="pres">
      <dgm:prSet presAssocID="{14EBDFC2-D06A-47B3-A224-1E799B444D7E}" presName="parentRect" presStyleLbl="alignNode1" presStyleIdx="7" presStyleCnt="9" custAng="0" custScaleX="117499" custScaleY="206257" custLinFactNeighborX="521" custLinFactNeighborY="4058"/>
      <dgm:spPr/>
    </dgm:pt>
    <dgm:pt modelId="{5EC4FC0D-78D5-4C87-BD42-B02C15E92299}" type="pres">
      <dgm:prSet presAssocID="{14EBDFC2-D06A-47B3-A224-1E799B444D7E}" presName="adorn" presStyleLbl="fgAccFollowNode1" presStyleIdx="7" presStyleCnt="9" custAng="0" custFlipVert="0" custFlipHor="0" custScaleX="22770" custScaleY="21207" custLinFactX="253206" custLinFactY="-32828" custLinFactNeighborX="300000" custLinFactNeighborY="-100000"/>
      <dgm:spPr>
        <a:noFill/>
        <a:ln>
          <a:noFill/>
        </a:ln>
      </dgm:spPr>
    </dgm:pt>
    <dgm:pt modelId="{A568332D-9524-4B3C-AECA-866DE49B4EFB}" type="pres">
      <dgm:prSet presAssocID="{4F0E213C-FB75-4B38-9809-BD95CF2F620C}" presName="sibTrans" presStyleLbl="sibTrans2D1" presStyleIdx="0" presStyleCnt="0"/>
      <dgm:spPr/>
    </dgm:pt>
    <dgm:pt modelId="{BBFAC590-1F39-4EB6-8D7A-B8494937D498}" type="pres">
      <dgm:prSet presAssocID="{E44AFFEE-BC06-498C-BC66-B93EC2448427}" presName="compNode" presStyleCnt="0"/>
      <dgm:spPr/>
    </dgm:pt>
    <dgm:pt modelId="{5A7BC353-4BC9-478E-B717-1FABE7ECBD42}" type="pres">
      <dgm:prSet presAssocID="{E44AFFEE-BC06-498C-BC66-B93EC2448427}" presName="childRect" presStyleLbl="bgAcc1" presStyleIdx="8" presStyleCnt="9" custAng="0" custScaleX="117499" custScaleY="120255" custLinFactNeighborX="838" custLinFactNeighborY="1441">
        <dgm:presLayoutVars>
          <dgm:bulletEnabled val="1"/>
        </dgm:presLayoutVars>
      </dgm:prSet>
      <dgm:spPr/>
    </dgm:pt>
    <dgm:pt modelId="{C4C06F75-930A-4EE2-9790-ACA2D2F53B3B}" type="pres">
      <dgm:prSet presAssocID="{E44AFFEE-BC06-498C-BC66-B93EC2448427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1B61787D-FBA4-451B-812D-FE1288B9BC2C}" type="pres">
      <dgm:prSet presAssocID="{E44AFFEE-BC06-498C-BC66-B93EC2448427}" presName="parentRect" presStyleLbl="alignNode1" presStyleIdx="8" presStyleCnt="9" custAng="0" custScaleX="117499" custScaleY="126554" custLinFactNeighborX="521" custLinFactNeighborY="4058"/>
      <dgm:spPr/>
    </dgm:pt>
    <dgm:pt modelId="{1F6DFD81-867A-4D14-A4B7-749997ECEFB9}" type="pres">
      <dgm:prSet presAssocID="{E44AFFEE-BC06-498C-BC66-B93EC2448427}" presName="adorn" presStyleLbl="fgAccFollowNode1" presStyleIdx="8" presStyleCnt="9" custAng="0" custScaleX="10539" custScaleY="8895" custLinFactX="85394" custLinFactY="-32828" custLinFactNeighborX="100000" custLinFactNeighborY="-100000"/>
      <dgm:spPr>
        <a:noFill/>
        <a:ln>
          <a:noFill/>
        </a:ln>
      </dgm:spPr>
    </dgm:pt>
  </dgm:ptLst>
  <dgm:cxnLst>
    <dgm:cxn modelId="{6D98FA55-A23C-47FE-B0B7-3D40CD76295C}" type="presOf" srcId="{0145562E-F587-4D06-BDA6-282F4250B69D}" destId="{E33DC2FA-3D54-4EB8-B5A9-24AB00871ED0}" srcOrd="0" destOrd="1" presId="urn:microsoft.com/office/officeart/2005/8/layout/bList2"/>
    <dgm:cxn modelId="{4211C575-61C1-4DB6-BE60-31C74123EF1C}" type="presOf" srcId="{F97B7AE1-C2CA-4EC0-8533-DDBCCE00C197}" destId="{8DE12140-0EF8-453E-A755-7FDD813AC1A0}" srcOrd="0" destOrd="0" presId="urn:microsoft.com/office/officeart/2005/8/layout/bList2"/>
    <dgm:cxn modelId="{909FD0A3-0E19-46E3-B151-FD0B985B7F98}" type="presOf" srcId="{E6B26709-B1F4-4832-B07F-786CED3115AD}" destId="{C45B9704-1750-41AE-89EC-E652DEA55D84}" srcOrd="0" destOrd="0" presId="urn:microsoft.com/office/officeart/2005/8/layout/bList2"/>
    <dgm:cxn modelId="{0408CA1D-4973-4988-994A-37BA05284F19}" type="presOf" srcId="{67D25406-7C4F-4FEF-A8EE-0914357DE059}" destId="{8DE12140-0EF8-453E-A755-7FDD813AC1A0}" srcOrd="0" destOrd="1" presId="urn:microsoft.com/office/officeart/2005/8/layout/bList2"/>
    <dgm:cxn modelId="{41C8F717-8572-4AB5-AD84-0C2D25E43C35}" srcId="{5993DDC4-77B7-46F5-9816-54094192BDFC}" destId="{7EA4E2E9-07E5-4174-9E4C-DA41537A6508}" srcOrd="0" destOrd="0" parTransId="{515B3562-D1A2-49AC-9FEF-B862038B89E0}" sibTransId="{8194F323-80B6-4C18-9713-91EEA060C20E}"/>
    <dgm:cxn modelId="{ADBC9BF8-44E4-4C3F-81D1-C53A15646848}" srcId="{45629534-5F69-4E2B-9557-5F7BB2B654D2}" destId="{E529A57F-61CF-40A8-8A21-B51DBD58C016}" srcOrd="3" destOrd="0" parTransId="{B09DA462-01B8-464B-BB81-41630EA87119}" sibTransId="{2F10CF1D-0CF2-4EF4-B399-E785ABDC03C1}"/>
    <dgm:cxn modelId="{10DF5854-EAAB-44B4-A2D4-AE20C2A67C02}" type="presOf" srcId="{9CA2701D-595A-4F98-9E8F-A97B627356BA}" destId="{D5A93494-0981-4FCF-858B-42620BD23111}" srcOrd="0" destOrd="0" presId="urn:microsoft.com/office/officeart/2005/8/layout/bList2"/>
    <dgm:cxn modelId="{8C5F43AF-F247-4E88-86A8-4D84D4C4847C}" srcId="{E44AFFEE-BC06-498C-BC66-B93EC2448427}" destId="{DF9FA9E9-1372-4523-A6BB-C8FAFE62A095}" srcOrd="3" destOrd="0" parTransId="{1EAA0990-BBF5-4B1C-ACDB-0A34614DEABF}" sibTransId="{6A6375D1-1B03-41E1-8F5F-E31D39E52816}"/>
    <dgm:cxn modelId="{2B674FA1-19E4-443B-9469-A3AAF3E17D1F}" srcId="{5993DDC4-77B7-46F5-9816-54094192BDFC}" destId="{72B46D6A-BA32-4A01-9AD1-F589137F3ADE}" srcOrd="2" destOrd="0" parTransId="{9057541A-3879-40ED-B6EC-4C64ED671665}" sibTransId="{4A5DAD59-7021-4501-B4C3-F5932FE07E5B}"/>
    <dgm:cxn modelId="{FD798B22-BAEB-40B9-836E-BDFE97633AED}" srcId="{E44AFFEE-BC06-498C-BC66-B93EC2448427}" destId="{94F93D50-CC94-4CE0-8875-EEF814F3593A}" srcOrd="1" destOrd="0" parTransId="{6EE18E50-0025-47D5-94F3-5CE7FFF91E90}" sibTransId="{D896744F-AAF6-49AD-BEE9-1FA2F530FBF4}"/>
    <dgm:cxn modelId="{AC1A9FE6-9AE9-479E-9E25-F955848D3DCA}" srcId="{45629534-5F69-4E2B-9557-5F7BB2B654D2}" destId="{14EBDFC2-D06A-47B3-A224-1E799B444D7E}" srcOrd="7" destOrd="0" parTransId="{F1194A0F-B8D5-4B39-B57F-BDFA0E6B8B88}" sibTransId="{4F0E213C-FB75-4B38-9809-BD95CF2F620C}"/>
    <dgm:cxn modelId="{EEBCE29A-3FBE-4EC4-8982-361CB4294EC9}" type="presOf" srcId="{5F564A90-F9E4-4E06-8BE0-1E6C40FC7FC1}" destId="{64FD4AE8-3F8A-4DD5-8563-37F7F4EA7CC6}" srcOrd="0" destOrd="2" presId="urn:microsoft.com/office/officeart/2005/8/layout/bList2"/>
    <dgm:cxn modelId="{17F4F7DD-07E1-408D-8ADA-A34377B9186B}" type="presOf" srcId="{E44E3B92-F13B-4F87-9C02-8A2B4E1C49C5}" destId="{8DE91299-0E70-4CD0-8433-B0B6C528DD51}" srcOrd="0" destOrd="1" presId="urn:microsoft.com/office/officeart/2005/8/layout/bList2"/>
    <dgm:cxn modelId="{E7DE17F9-315C-4CFF-8489-D9793F9FD1A3}" type="presOf" srcId="{6A80CE37-1132-41A5-BDF2-49BC16276669}" destId="{34F3CE36-E48A-4AAF-9B52-0524AFBBADA0}" srcOrd="0" destOrd="0" presId="urn:microsoft.com/office/officeart/2005/8/layout/bList2"/>
    <dgm:cxn modelId="{BB28B141-6F00-465A-ADD7-FF4E032B54F4}" type="presOf" srcId="{3674879B-2536-4248-8476-9F9C7BA51D23}" destId="{64FD4AE8-3F8A-4DD5-8563-37F7F4EA7CC6}" srcOrd="0" destOrd="0" presId="urn:microsoft.com/office/officeart/2005/8/layout/bList2"/>
    <dgm:cxn modelId="{2CE0FA09-8D7C-48D5-A4EC-4804558B4AF8}" type="presOf" srcId="{7EA4E2E9-07E5-4174-9E4C-DA41537A6508}" destId="{AE6AF91F-F6F2-4878-A40C-7D27F6119ADF}" srcOrd="0" destOrd="0" presId="urn:microsoft.com/office/officeart/2005/8/layout/bList2"/>
    <dgm:cxn modelId="{DF4A3794-1F6C-49D4-A6D9-F40E0399022C}" type="presOf" srcId="{DBDDC83A-F7C9-4C1E-ACDD-0C7640A9512C}" destId="{EC8C28A9-5DB6-41FF-ACF7-2348DFF1D84D}" srcOrd="0" destOrd="0" presId="urn:microsoft.com/office/officeart/2005/8/layout/bList2"/>
    <dgm:cxn modelId="{136127BE-A94B-4541-850F-EAAAF9693E2E}" srcId="{5993DDC4-77B7-46F5-9816-54094192BDFC}" destId="{BA5C44AD-A08B-4CE3-B712-5EB3239539DA}" srcOrd="1" destOrd="0" parTransId="{69D2B8C0-FC10-4AA1-902F-29985FE12D20}" sibTransId="{99C08939-D2B8-4102-85F3-15636389F832}"/>
    <dgm:cxn modelId="{0AABD7FE-28AA-4CB3-B714-D484C046E034}" type="presOf" srcId="{A178D3F7-A594-4F4A-9FB5-4D8DF9F62B88}" destId="{45A37E6C-85F7-4B99-8EE7-EC38552417B9}" srcOrd="1" destOrd="0" presId="urn:microsoft.com/office/officeart/2005/8/layout/bList2"/>
    <dgm:cxn modelId="{7972E393-3D07-4B10-8D84-03531EC5CAA0}" srcId="{A178D3F7-A594-4F4A-9FB5-4D8DF9F62B88}" destId="{E44E3B92-F13B-4F87-9C02-8A2B4E1C49C5}" srcOrd="1" destOrd="0" parTransId="{3330EA4B-D863-4F23-8DAB-8521D959FA31}" sibTransId="{CB339F5B-867C-41B4-A6F5-9A83E6F3FB14}"/>
    <dgm:cxn modelId="{7D2910FE-1057-48AE-B2A6-18B0B08DAD54}" type="presOf" srcId="{08395734-D309-4E10-939A-5EA1A8AFA433}" destId="{E88D66DF-3856-4F8C-A07B-718C5010A2AD}" srcOrd="1" destOrd="0" presId="urn:microsoft.com/office/officeart/2005/8/layout/bList2"/>
    <dgm:cxn modelId="{E84AD0BE-BD7E-4527-B06F-4CEF424A2AC8}" type="presOf" srcId="{D934C12D-A550-4DBE-A419-4DB687F3B98E}" destId="{CDBF63CF-4CAF-4577-B258-F3925663EB97}" srcOrd="0" destOrd="0" presId="urn:microsoft.com/office/officeart/2005/8/layout/bList2"/>
    <dgm:cxn modelId="{8BC0E40C-6AD5-49F0-B322-81E7C0AF88AF}" srcId="{14EBDFC2-D06A-47B3-A224-1E799B444D7E}" destId="{67D25406-7C4F-4FEF-A8EE-0914357DE059}" srcOrd="1" destOrd="0" parTransId="{D0974CF1-4D05-43E0-BA13-4A5406C6D396}" sibTransId="{D8F4D571-66A2-467E-A629-29A37652B3B3}"/>
    <dgm:cxn modelId="{EA2FB450-29AA-4395-85E7-6D83DF86428C}" srcId="{E6B26709-B1F4-4832-B07F-786CED3115AD}" destId="{7B0C6894-75B4-4584-B1F4-E5F90144EF93}" srcOrd="1" destOrd="0" parTransId="{1781A214-BB87-452F-AE4E-2D7D922715BE}" sibTransId="{5F0B9623-7B30-4BA7-9A43-B9ACBCA47652}"/>
    <dgm:cxn modelId="{B7B5FB18-DFC1-4CAC-8C63-7D7DF6E87691}" type="presOf" srcId="{C69370BE-8744-4626-97DB-0D0FD0391EC2}" destId="{7B6B080A-4808-4F50-9102-B7C97E31EA65}" srcOrd="0" destOrd="0" presId="urn:microsoft.com/office/officeart/2005/8/layout/bList2"/>
    <dgm:cxn modelId="{DACB4D83-04BD-4F89-85E4-6BACA735A304}" srcId="{45629534-5F69-4E2B-9557-5F7BB2B654D2}" destId="{9CA2701D-595A-4F98-9E8F-A97B627356BA}" srcOrd="5" destOrd="0" parTransId="{54CBADD9-5DB8-46CF-88CA-24A72750DA7E}" sibTransId="{295C003C-7821-42C2-A6C4-DA2A1ADBE65B}"/>
    <dgm:cxn modelId="{E4E70419-5078-4464-BF20-FA905D41C357}" type="presOf" srcId="{4F0E213C-FB75-4B38-9809-BD95CF2F620C}" destId="{A568332D-9524-4B3C-AECA-866DE49B4EFB}" srcOrd="0" destOrd="0" presId="urn:microsoft.com/office/officeart/2005/8/layout/bList2"/>
    <dgm:cxn modelId="{A9A240A5-216F-4120-B62B-FE78B8BD70AF}" type="presOf" srcId="{CF8E0A73-A5B2-443D-9A66-9257E514B5F7}" destId="{5A7BC353-4BC9-478E-B717-1FABE7ECBD42}" srcOrd="0" destOrd="0" presId="urn:microsoft.com/office/officeart/2005/8/layout/bList2"/>
    <dgm:cxn modelId="{4D13686F-532A-4596-A208-01D23D1F42C4}" type="presOf" srcId="{E44AFFEE-BC06-498C-BC66-B93EC2448427}" destId="{C4C06F75-930A-4EE2-9790-ACA2D2F53B3B}" srcOrd="0" destOrd="0" presId="urn:microsoft.com/office/officeart/2005/8/layout/bList2"/>
    <dgm:cxn modelId="{2D37D986-3F59-4916-97A2-76EBBE6DCF25}" srcId="{08395734-D309-4E10-939A-5EA1A8AFA433}" destId="{196AEC42-0154-4E14-8F58-9251BAB3162F}" srcOrd="0" destOrd="0" parTransId="{AD05FFC0-F9FD-4672-ADD2-FCC0AF322202}" sibTransId="{040902A9-573A-44D1-9D87-79ADC3AE38FF}"/>
    <dgm:cxn modelId="{39D66434-C49D-49BF-9B7E-40CF11960BFB}" type="presOf" srcId="{E6B26709-B1F4-4832-B07F-786CED3115AD}" destId="{EF823038-F79A-4BD7-9D7C-3491F0D4295B}" srcOrd="1" destOrd="0" presId="urn:microsoft.com/office/officeart/2005/8/layout/bList2"/>
    <dgm:cxn modelId="{474DB2EA-A90D-420D-B078-B2B21294FD10}" type="presOf" srcId="{4BFA9E4A-A65F-47F7-ACB7-AD450A3D86AC}" destId="{8DE91299-0E70-4CD0-8433-B0B6C528DD51}" srcOrd="0" destOrd="0" presId="urn:microsoft.com/office/officeart/2005/8/layout/bList2"/>
    <dgm:cxn modelId="{42CCFAAB-068C-4E0F-84C6-75A1222D8050}" type="presOf" srcId="{14EBDFC2-D06A-47B3-A224-1E799B444D7E}" destId="{6A40DFB7-D97A-46E8-80BE-37A0D35353E8}" srcOrd="1" destOrd="0" presId="urn:microsoft.com/office/officeart/2005/8/layout/bList2"/>
    <dgm:cxn modelId="{AC313429-B4F3-4594-A390-D39F29CCF419}" type="presOf" srcId="{72B46D6A-BA32-4A01-9AD1-F589137F3ADE}" destId="{AE6AF91F-F6F2-4878-A40C-7D27F6119ADF}" srcOrd="0" destOrd="2" presId="urn:microsoft.com/office/officeart/2005/8/layout/bList2"/>
    <dgm:cxn modelId="{A2E48C55-0476-4058-854D-B57F84CD74FB}" type="presOf" srcId="{1EEF26AE-AFB1-4F76-B178-796396D54251}" destId="{64FD4AE8-3F8A-4DD5-8563-37F7F4EA7CC6}" srcOrd="0" destOrd="1" presId="urn:microsoft.com/office/officeart/2005/8/layout/bList2"/>
    <dgm:cxn modelId="{4A3A57EF-51BC-477D-9B1D-64388B418AFC}" type="presOf" srcId="{DBDDC83A-F7C9-4C1E-ACDD-0C7640A9512C}" destId="{259715FB-0F4C-4DB5-A126-53E430246372}" srcOrd="1" destOrd="0" presId="urn:microsoft.com/office/officeart/2005/8/layout/bList2"/>
    <dgm:cxn modelId="{D412C1D9-5639-486E-9603-0FAFE1C129FC}" type="presOf" srcId="{E44AFFEE-BC06-498C-BC66-B93EC2448427}" destId="{1B61787D-FBA4-451B-812D-FE1288B9BC2C}" srcOrd="1" destOrd="0" presId="urn:microsoft.com/office/officeart/2005/8/layout/bList2"/>
    <dgm:cxn modelId="{C6D72A32-583D-4C99-BA3B-EEF107ECD150}" type="presOf" srcId="{9EF818D0-0F1C-4DC1-A50F-3C3FA23A00F5}" destId="{8DE91299-0E70-4CD0-8433-B0B6C528DD51}" srcOrd="0" destOrd="2" presId="urn:microsoft.com/office/officeart/2005/8/layout/bList2"/>
    <dgm:cxn modelId="{2567CAEE-7A34-44F6-826A-C7F334EBD49B}" srcId="{5993DDC4-77B7-46F5-9816-54094192BDFC}" destId="{2BD07D3B-091D-4459-B075-E823E1661CBD}" srcOrd="4" destOrd="0" parTransId="{672697AB-805A-49F0-B9AA-762A47DA8C11}" sibTransId="{8E6C6FEB-7E1B-467B-A341-708F0A1407A9}"/>
    <dgm:cxn modelId="{FE72E879-428F-4B61-B18E-C7273BD685F5}" srcId="{A178D3F7-A594-4F4A-9FB5-4D8DF9F62B88}" destId="{4BFA9E4A-A65F-47F7-ACB7-AD450A3D86AC}" srcOrd="0" destOrd="0" parTransId="{14B0653C-E77E-4D56-A20C-07AB2ECB7A1C}" sibTransId="{E1557240-D235-4646-BD8E-7894ED035282}"/>
    <dgm:cxn modelId="{4AD4A954-B8F0-4F33-A217-292A7F437F26}" srcId="{5993DDC4-77B7-46F5-9816-54094192BDFC}" destId="{AA608662-C8C5-4309-9594-733065FC7CFB}" srcOrd="3" destOrd="0" parTransId="{2FC85A61-1D7F-42FD-A916-95A5CFDC172B}" sibTransId="{2E9C9307-3D2F-4075-8623-DEF6A96AD099}"/>
    <dgm:cxn modelId="{71987129-2740-4C65-A518-A12FEB3F6D5D}" srcId="{E529A57F-61CF-40A8-8A21-B51DBD58C016}" destId="{1EEF26AE-AFB1-4F76-B178-796396D54251}" srcOrd="1" destOrd="0" parTransId="{2EC8F3A1-13EE-43CA-9DFF-38BCF51771D4}" sibTransId="{337C4F6A-956B-41BA-BAF0-86F9D77028AE}"/>
    <dgm:cxn modelId="{D1C1F30C-F926-4FD5-9291-B13C2BCD54F7}" type="presOf" srcId="{7B0C6894-75B4-4584-B1F4-E5F90144EF93}" destId="{7B6B080A-4808-4F50-9102-B7C97E31EA65}" srcOrd="0" destOrd="1" presId="urn:microsoft.com/office/officeart/2005/8/layout/bList2"/>
    <dgm:cxn modelId="{A867F13B-9E0A-41F1-A26A-597261C4ED58}" srcId="{45629534-5F69-4E2B-9557-5F7BB2B654D2}" destId="{5993DDC4-77B7-46F5-9816-54094192BDFC}" srcOrd="0" destOrd="0" parTransId="{D08EF6C0-FC19-44FD-8239-9211613CCFD3}" sibTransId="{A1AB301A-E1FB-434C-AF99-FF9728DA3E77}"/>
    <dgm:cxn modelId="{3C17B9CF-5DEC-4351-9C46-770C4E27581E}" type="presOf" srcId="{196AEC42-0154-4E14-8F58-9251BAB3162F}" destId="{8DA21677-7EAA-43F2-A23D-0FEF7D9CEF68}" srcOrd="0" destOrd="0" presId="urn:microsoft.com/office/officeart/2005/8/layout/bList2"/>
    <dgm:cxn modelId="{6F603872-803B-4AE4-954B-138CCE5BA8D6}" type="presOf" srcId="{14EBDFC2-D06A-47B3-A224-1E799B444D7E}" destId="{7BE554E8-C924-46DC-9002-2BEBEE644315}" srcOrd="0" destOrd="0" presId="urn:microsoft.com/office/officeart/2005/8/layout/bList2"/>
    <dgm:cxn modelId="{DA1B199C-26C2-4A99-B5C1-7C4479C3DBF9}" type="presOf" srcId="{9558D2F1-8EC7-47C6-A40E-8F43ADD2A844}" destId="{8DA21677-7EAA-43F2-A23D-0FEF7D9CEF68}" srcOrd="0" destOrd="1" presId="urn:microsoft.com/office/officeart/2005/8/layout/bList2"/>
    <dgm:cxn modelId="{2C822516-653A-454D-880F-718311F8F7E7}" srcId="{45629534-5F69-4E2B-9557-5F7BB2B654D2}" destId="{08395734-D309-4E10-939A-5EA1A8AFA433}" srcOrd="6" destOrd="0" parTransId="{EE22104C-B8DF-4F30-B6ED-7C68B743DCF7}" sibTransId="{10D1A8C3-1949-429D-A021-1EECC5C7CF56}"/>
    <dgm:cxn modelId="{878D2B95-93F9-4EEE-A6C6-B448113A6902}" srcId="{9CA2701D-595A-4F98-9E8F-A97B627356BA}" destId="{904B3BD6-D445-43C4-B193-E03180B9B6B0}" srcOrd="1" destOrd="0" parTransId="{E103270B-66A1-4069-9A58-CD8994F7BA18}" sibTransId="{1F2C8EFA-595B-4C4E-A4BA-08BA2DE5322F}"/>
    <dgm:cxn modelId="{8DA0E0E0-861C-4894-884A-EB4E31A78636}" type="presOf" srcId="{10D1A8C3-1949-429D-A021-1EECC5C7CF56}" destId="{0673B572-C3D5-4FE0-84C0-B1C0FC934D95}" srcOrd="0" destOrd="0" presId="urn:microsoft.com/office/officeart/2005/8/layout/bList2"/>
    <dgm:cxn modelId="{6213DE15-2FF7-4CE9-AAC7-1C032E5ED4C1}" srcId="{9CA2701D-595A-4F98-9E8F-A97B627356BA}" destId="{6A80CE37-1132-41A5-BDF2-49BC16276669}" srcOrd="0" destOrd="0" parTransId="{7591CB95-08EB-44E1-AFFB-C58B74F2EBF7}" sibTransId="{6A5AAF2E-BF6C-4AF5-A704-B573DB84B3D0}"/>
    <dgm:cxn modelId="{F1227E0E-983B-4D0C-A878-CDFB18FD6449}" type="presOf" srcId="{DF9FA9E9-1372-4523-A6BB-C8FAFE62A095}" destId="{5A7BC353-4BC9-478E-B717-1FABE7ECBD42}" srcOrd="0" destOrd="3" presId="urn:microsoft.com/office/officeart/2005/8/layout/bList2"/>
    <dgm:cxn modelId="{8F9CA318-72B4-404B-96C2-1B62DCDFC899}" type="presOf" srcId="{5993DDC4-77B7-46F5-9816-54094192BDFC}" destId="{BE8D7D0E-E170-494E-A196-05804A1F17EE}" srcOrd="0" destOrd="0" presId="urn:microsoft.com/office/officeart/2005/8/layout/bList2"/>
    <dgm:cxn modelId="{3F86C667-55B4-4FFD-AF3A-283539566F11}" type="presOf" srcId="{E529A57F-61CF-40A8-8A21-B51DBD58C016}" destId="{5D48BB22-E634-420C-95F3-2AD07928DB46}" srcOrd="1" destOrd="0" presId="urn:microsoft.com/office/officeart/2005/8/layout/bList2"/>
    <dgm:cxn modelId="{5BBDB65C-9E21-4D4E-93EE-116470B5821C}" type="presOf" srcId="{A1AB301A-E1FB-434C-AF99-FF9728DA3E77}" destId="{D1605DCF-F801-4878-908F-BFC995B360A7}" srcOrd="0" destOrd="0" presId="urn:microsoft.com/office/officeart/2005/8/layout/bList2"/>
    <dgm:cxn modelId="{19739D17-23DC-4189-A131-318CB4A12896}" type="presOf" srcId="{AA608662-C8C5-4309-9594-733065FC7CFB}" destId="{AE6AF91F-F6F2-4878-A40C-7D27F6119ADF}" srcOrd="0" destOrd="3" presId="urn:microsoft.com/office/officeart/2005/8/layout/bList2"/>
    <dgm:cxn modelId="{519EEC51-A7DD-4746-8BC4-1C61775FDD25}" srcId="{DBDDC83A-F7C9-4C1E-ACDD-0C7640A9512C}" destId="{8253E420-7ABD-4A50-8248-DC0F1EB2F9F2}" srcOrd="3" destOrd="0" parTransId="{C864A467-4468-4734-A9AC-9F0F14F1162A}" sibTransId="{A3A3CE51-6BB3-4DB7-8B88-E4DE79F20FCA}"/>
    <dgm:cxn modelId="{6D85BF3F-D67C-4E48-8111-19B7901ECF1A}" srcId="{45629534-5F69-4E2B-9557-5F7BB2B654D2}" destId="{E6B26709-B1F4-4832-B07F-786CED3115AD}" srcOrd="1" destOrd="0" parTransId="{29DF2EC3-C126-4429-BB95-37076A0A5618}" sibTransId="{8B0A7198-3941-4FE8-9E96-5F112A749135}"/>
    <dgm:cxn modelId="{5135E978-BBFD-4E4B-B505-E92426B7BF84}" type="presOf" srcId="{98CCF4E2-CCAA-41FD-920A-BB6F92C74704}" destId="{E33DC2FA-3D54-4EB8-B5A9-24AB00871ED0}" srcOrd="0" destOrd="0" presId="urn:microsoft.com/office/officeart/2005/8/layout/bList2"/>
    <dgm:cxn modelId="{671B32B3-A453-49FB-A66D-C6D95AAA70C4}" type="presOf" srcId="{45629534-5F69-4E2B-9557-5F7BB2B654D2}" destId="{A5676637-4FBE-40F8-9836-229D6ABEB9FA}" srcOrd="0" destOrd="0" presId="urn:microsoft.com/office/officeart/2005/8/layout/bList2"/>
    <dgm:cxn modelId="{CDF05C2F-6EE4-46AE-B054-D5075C16D9E4}" srcId="{DBDDC83A-F7C9-4C1E-ACDD-0C7640A9512C}" destId="{98CCF4E2-CCAA-41FD-920A-BB6F92C74704}" srcOrd="0" destOrd="0" parTransId="{2F81D2CE-3688-47A2-81C1-5BE4514BB2EF}" sibTransId="{1FC7C115-3BC6-42B4-8CD6-58717FDDBD38}"/>
    <dgm:cxn modelId="{F136DF6E-B293-4FB8-812D-4D224FEFDBBF}" type="presOf" srcId="{295C003C-7821-42C2-A6C4-DA2A1ADBE65B}" destId="{DA7A8F16-1E4C-445C-A2E3-0A04DA352900}" srcOrd="0" destOrd="0" presId="urn:microsoft.com/office/officeart/2005/8/layout/bList2"/>
    <dgm:cxn modelId="{6539E6C6-8F6C-4494-AD32-5A5BC262C090}" type="presOf" srcId="{08395734-D309-4E10-939A-5EA1A8AFA433}" destId="{F41C5F64-02E8-4DAD-B332-FCA9B82916E7}" srcOrd="0" destOrd="0" presId="urn:microsoft.com/office/officeart/2005/8/layout/bList2"/>
    <dgm:cxn modelId="{3410A29D-CEB9-49F8-8C34-DCC8D6214100}" srcId="{E6B26709-B1F4-4832-B07F-786CED3115AD}" destId="{C69370BE-8744-4626-97DB-0D0FD0391EC2}" srcOrd="0" destOrd="0" parTransId="{FF3709B3-0F65-490F-8194-A5B849E0E28E}" sibTransId="{5A1C5242-678E-4998-ACFC-E44D14726A0D}"/>
    <dgm:cxn modelId="{59E8F2A3-D65B-4219-8A19-AEFAA5CBDAEB}" type="presOf" srcId="{94F93D50-CC94-4CE0-8875-EEF814F3593A}" destId="{5A7BC353-4BC9-478E-B717-1FABE7ECBD42}" srcOrd="0" destOrd="1" presId="urn:microsoft.com/office/officeart/2005/8/layout/bList2"/>
    <dgm:cxn modelId="{FB215614-B92D-4EB6-8231-EC0777D046AA}" type="presOf" srcId="{BA5C44AD-A08B-4CE3-B712-5EB3239539DA}" destId="{AE6AF91F-F6F2-4878-A40C-7D27F6119ADF}" srcOrd="0" destOrd="1" presId="urn:microsoft.com/office/officeart/2005/8/layout/bList2"/>
    <dgm:cxn modelId="{28EC8F32-596D-4377-849D-970D78291522}" type="presOf" srcId="{301C2B36-CBA9-4ECA-8032-4FBE436AFC01}" destId="{8DE91299-0E70-4CD0-8433-B0B6C528DD51}" srcOrd="0" destOrd="3" presId="urn:microsoft.com/office/officeart/2005/8/layout/bList2"/>
    <dgm:cxn modelId="{3B20730A-81E3-4583-ACD5-FCA27EA811D2}" type="presOf" srcId="{E529A57F-61CF-40A8-8A21-B51DBD58C016}" destId="{E1677518-D791-48C8-AA42-B14B5B7D4D75}" srcOrd="0" destOrd="0" presId="urn:microsoft.com/office/officeart/2005/8/layout/bList2"/>
    <dgm:cxn modelId="{7BE19D9B-FCC8-482E-B9DE-AEC9B4E098ED}" srcId="{14EBDFC2-D06A-47B3-A224-1E799B444D7E}" destId="{F97B7AE1-C2CA-4EC0-8533-DDBCCE00C197}" srcOrd="0" destOrd="0" parTransId="{6276C326-5539-4B40-9EAB-AAF46ADE1B9C}" sibTransId="{0FD02BC9-8116-46EE-9E01-9687887A71BB}"/>
    <dgm:cxn modelId="{F354A575-432E-460A-8A15-38A6F4BF3A43}" type="presOf" srcId="{B52E106B-2044-4F35-BE54-76ECB7089708}" destId="{5A7BC353-4BC9-478E-B717-1FABE7ECBD42}" srcOrd="0" destOrd="2" presId="urn:microsoft.com/office/officeart/2005/8/layout/bList2"/>
    <dgm:cxn modelId="{457025C9-4A51-4E1B-A4F1-3221A0419330}" srcId="{9CA2701D-595A-4F98-9E8F-A97B627356BA}" destId="{574566E7-1802-4CA2-B1C6-352D7F74F690}" srcOrd="2" destOrd="0" parTransId="{EA036740-EBC1-48F4-94C9-93DADFC21180}" sibTransId="{B0353E62-8F3F-4C2D-9BD5-426A779D4608}"/>
    <dgm:cxn modelId="{3596669C-535C-4506-A728-A0FDB3E44C11}" srcId="{E529A57F-61CF-40A8-8A21-B51DBD58C016}" destId="{3674879B-2536-4248-8476-9F9C7BA51D23}" srcOrd="0" destOrd="0" parTransId="{9C94EE21-DEE6-4455-B37C-C70F6BC2ECF1}" sibTransId="{39391C4A-9022-477D-B31C-9DE81268B3AE}"/>
    <dgm:cxn modelId="{E545C927-6103-475A-835B-92817A9F5173}" type="presOf" srcId="{904B3BD6-D445-43C4-B193-E03180B9B6B0}" destId="{34F3CE36-E48A-4AAF-9B52-0524AFBBADA0}" srcOrd="0" destOrd="1" presId="urn:microsoft.com/office/officeart/2005/8/layout/bList2"/>
    <dgm:cxn modelId="{5B2AB16E-64E0-4E79-BFD8-CC22BD4F1292}" type="presOf" srcId="{2F10CF1D-0CF2-4EF4-B399-E785ABDC03C1}" destId="{F35D7780-1EA8-4FBD-9DE6-950556135FA7}" srcOrd="0" destOrd="0" presId="urn:microsoft.com/office/officeart/2005/8/layout/bList2"/>
    <dgm:cxn modelId="{2D9F878E-CBA1-4252-969C-61100E343027}" srcId="{DBDDC83A-F7C9-4C1E-ACDD-0C7640A9512C}" destId="{5AB58D81-43D6-47F1-8583-61E4FD7B6284}" srcOrd="4" destOrd="0" parTransId="{B9D37DEE-EDEE-417D-BF41-606916880AA6}" sibTransId="{017CFB60-AF64-4AC6-B876-7B1296181DE1}"/>
    <dgm:cxn modelId="{2A71B44F-4E96-43BE-84BC-E240C8059F26}" type="presOf" srcId="{8B0A7198-3941-4FE8-9E96-5F112A749135}" destId="{1230E4B6-4EDF-4845-8B82-7B019EE99606}" srcOrd="0" destOrd="0" presId="urn:microsoft.com/office/officeart/2005/8/layout/bList2"/>
    <dgm:cxn modelId="{93C48DEB-EB16-439D-81E1-E506B8F87CA9}" srcId="{E44AFFEE-BC06-498C-BC66-B93EC2448427}" destId="{B52E106B-2044-4F35-BE54-76ECB7089708}" srcOrd="2" destOrd="0" parTransId="{DB05D65A-31DB-4232-8E00-551C5C0FDD74}" sibTransId="{DC960359-D191-4E59-938D-9FD08F1E2D27}"/>
    <dgm:cxn modelId="{76E950EB-CD4C-4F3E-BA75-F8D7642E2D46}" type="presOf" srcId="{9CA2701D-595A-4F98-9E8F-A97B627356BA}" destId="{6664517E-0C64-4A7D-851D-3DC1BC8DD938}" srcOrd="1" destOrd="0" presId="urn:microsoft.com/office/officeart/2005/8/layout/bList2"/>
    <dgm:cxn modelId="{13001485-8603-4248-BDBD-53E2363C17EA}" type="presOf" srcId="{050BA121-A734-4764-ABFD-09AE4E0CFBC8}" destId="{F8C74C13-63FF-42CE-BD4E-19662172221B}" srcOrd="0" destOrd="0" presId="urn:microsoft.com/office/officeart/2005/8/layout/bList2"/>
    <dgm:cxn modelId="{0B346775-0FAE-4031-8DB9-93B28D5F3F68}" type="presOf" srcId="{8253E420-7ABD-4A50-8248-DC0F1EB2F9F2}" destId="{E33DC2FA-3D54-4EB8-B5A9-24AB00871ED0}" srcOrd="0" destOrd="3" presId="urn:microsoft.com/office/officeart/2005/8/layout/bList2"/>
    <dgm:cxn modelId="{6B71121E-EF9B-478B-BADF-24C88B9F07DE}" srcId="{E529A57F-61CF-40A8-8A21-B51DBD58C016}" destId="{5F564A90-F9E4-4E06-8BE0-1E6C40FC7FC1}" srcOrd="2" destOrd="0" parTransId="{6FC2A277-7AEE-4F69-B0C1-4F1E201A4FD0}" sibTransId="{DAB71653-8CD5-4BBC-809E-3F01698C58B9}"/>
    <dgm:cxn modelId="{94FCFE70-7734-455B-BD68-CF495F72F031}" srcId="{DBDDC83A-F7C9-4C1E-ACDD-0C7640A9512C}" destId="{0145562E-F587-4D06-BDA6-282F4250B69D}" srcOrd="1" destOrd="0" parTransId="{C7939B88-3295-4DBD-B9A4-AE33AC4926F8}" sibTransId="{57C7CE9E-EA94-450A-AA6B-5A8539548BB0}"/>
    <dgm:cxn modelId="{3029968F-94D8-4F11-AE27-60E1C229902B}" type="presOf" srcId="{574566E7-1802-4CA2-B1C6-352D7F74F690}" destId="{34F3CE36-E48A-4AAF-9B52-0524AFBBADA0}" srcOrd="0" destOrd="2" presId="urn:microsoft.com/office/officeart/2005/8/layout/bList2"/>
    <dgm:cxn modelId="{13C3A488-7D99-4F87-A6F6-ACA879C705B4}" type="presOf" srcId="{C9D86EBF-B9DA-4CDD-9366-00125F279437}" destId="{E33DC2FA-3D54-4EB8-B5A9-24AB00871ED0}" srcOrd="0" destOrd="2" presId="urn:microsoft.com/office/officeart/2005/8/layout/bList2"/>
    <dgm:cxn modelId="{F125BB11-E8C8-4F78-9ADF-9C87B3E182FE}" type="presOf" srcId="{5993DDC4-77B7-46F5-9816-54094192BDFC}" destId="{2903DE50-800E-446B-B271-19A5979646CD}" srcOrd="1" destOrd="0" presId="urn:microsoft.com/office/officeart/2005/8/layout/bList2"/>
    <dgm:cxn modelId="{140ABD3F-98AA-4241-9EE6-3B6A03331E24}" srcId="{E44AFFEE-BC06-498C-BC66-B93EC2448427}" destId="{CF8E0A73-A5B2-443D-9A66-9257E514B5F7}" srcOrd="0" destOrd="0" parTransId="{9DFE6803-C5BF-4A73-95F9-5FC9186791A1}" sibTransId="{1BF7F8C3-C66B-42B1-A63D-4380C3E6F8AB}"/>
    <dgm:cxn modelId="{51682B6F-B4F3-43B4-98D5-4A3BB60061E0}" srcId="{DBDDC83A-F7C9-4C1E-ACDD-0C7640A9512C}" destId="{C9D86EBF-B9DA-4CDD-9366-00125F279437}" srcOrd="2" destOrd="0" parTransId="{AD84A6C8-C97A-4164-9337-8B77A4D1B229}" sibTransId="{BC679C53-095A-4C82-9D1F-6C2BD0F3A8D2}"/>
    <dgm:cxn modelId="{294BE47B-D869-4D5E-ADFD-837DA74FB069}" srcId="{A178D3F7-A594-4F4A-9FB5-4D8DF9F62B88}" destId="{301C2B36-CBA9-4ECA-8032-4FBE436AFC01}" srcOrd="3" destOrd="0" parTransId="{A8551A64-01B8-4A6B-B65E-DEA2C49E73B6}" sibTransId="{295576F4-8470-482B-AD2F-294FE6C0B674}"/>
    <dgm:cxn modelId="{D2D06358-165F-4C01-8334-00A03E79C88D}" srcId="{45629534-5F69-4E2B-9557-5F7BB2B654D2}" destId="{DBDDC83A-F7C9-4C1E-ACDD-0C7640A9512C}" srcOrd="2" destOrd="0" parTransId="{2046FB23-BBBE-4693-8C36-4B1AF2808567}" sibTransId="{050BA121-A734-4764-ABFD-09AE4E0CFBC8}"/>
    <dgm:cxn modelId="{740C6010-8D54-4666-81A8-228864AF1068}" type="presOf" srcId="{A178D3F7-A594-4F4A-9FB5-4D8DF9F62B88}" destId="{47668970-E5BD-4DEA-B8CD-CB541786E78A}" srcOrd="0" destOrd="0" presId="urn:microsoft.com/office/officeart/2005/8/layout/bList2"/>
    <dgm:cxn modelId="{C2DF924F-6FDE-4464-BB7E-F8872B9028A9}" srcId="{45629534-5F69-4E2B-9557-5F7BB2B654D2}" destId="{E44AFFEE-BC06-498C-BC66-B93EC2448427}" srcOrd="8" destOrd="0" parTransId="{689C7E84-AF7F-490F-9398-497A52947C4C}" sibTransId="{6719089B-A3F5-439F-A56D-CB72A2A1D8D7}"/>
    <dgm:cxn modelId="{9533ED8E-1395-4B49-87D7-1B4C425CCED1}" srcId="{45629534-5F69-4E2B-9557-5F7BB2B654D2}" destId="{A178D3F7-A594-4F4A-9FB5-4D8DF9F62B88}" srcOrd="4" destOrd="0" parTransId="{B7FED14A-1DE8-497F-B7A3-FF09E04FD1C4}" sibTransId="{D934C12D-A550-4DBE-A419-4DB687F3B98E}"/>
    <dgm:cxn modelId="{811F392C-AA8B-4EA7-A6A5-65C9C869DC35}" type="presOf" srcId="{5AB58D81-43D6-47F1-8583-61E4FD7B6284}" destId="{E33DC2FA-3D54-4EB8-B5A9-24AB00871ED0}" srcOrd="0" destOrd="4" presId="urn:microsoft.com/office/officeart/2005/8/layout/bList2"/>
    <dgm:cxn modelId="{DB68F51F-51DA-4D24-B3C7-EDB9A7AC743B}" srcId="{A178D3F7-A594-4F4A-9FB5-4D8DF9F62B88}" destId="{9EF818D0-0F1C-4DC1-A50F-3C3FA23A00F5}" srcOrd="2" destOrd="0" parTransId="{A32F3FBB-F3C3-4969-9D28-AB05529C0833}" sibTransId="{04337659-84BA-439B-B30B-BEF6C312778D}"/>
    <dgm:cxn modelId="{23A76D7C-2548-40B3-965A-000B9264E7E0}" type="presOf" srcId="{2BD07D3B-091D-4459-B075-E823E1661CBD}" destId="{AE6AF91F-F6F2-4878-A40C-7D27F6119ADF}" srcOrd="0" destOrd="4" presId="urn:microsoft.com/office/officeart/2005/8/layout/bList2"/>
    <dgm:cxn modelId="{C2D6FF88-B7BA-4192-A1B8-229638204768}" srcId="{08395734-D309-4E10-939A-5EA1A8AFA433}" destId="{9558D2F1-8EC7-47C6-A40E-8F43ADD2A844}" srcOrd="1" destOrd="0" parTransId="{B542F9A7-4A2C-4493-9E7F-7307B232443E}" sibTransId="{3836ACC4-8832-4AF9-8CE2-6F9E9E382F37}"/>
    <dgm:cxn modelId="{11553A99-4E17-401C-881F-9DB0E257E9B5}" type="presParOf" srcId="{A5676637-4FBE-40F8-9836-229D6ABEB9FA}" destId="{498AF493-D951-4FDF-85AC-3A2F213D7DDC}" srcOrd="0" destOrd="0" presId="urn:microsoft.com/office/officeart/2005/8/layout/bList2"/>
    <dgm:cxn modelId="{2C47F3C8-4E68-4993-9E3C-40EA430FA946}" type="presParOf" srcId="{498AF493-D951-4FDF-85AC-3A2F213D7DDC}" destId="{AE6AF91F-F6F2-4878-A40C-7D27F6119ADF}" srcOrd="0" destOrd="0" presId="urn:microsoft.com/office/officeart/2005/8/layout/bList2"/>
    <dgm:cxn modelId="{33EAC2BE-7137-489E-A81C-07C567F5B0DD}" type="presParOf" srcId="{498AF493-D951-4FDF-85AC-3A2F213D7DDC}" destId="{BE8D7D0E-E170-494E-A196-05804A1F17EE}" srcOrd="1" destOrd="0" presId="urn:microsoft.com/office/officeart/2005/8/layout/bList2"/>
    <dgm:cxn modelId="{43FB00D1-B503-42FB-BAFB-3D1D46C07FD0}" type="presParOf" srcId="{498AF493-D951-4FDF-85AC-3A2F213D7DDC}" destId="{2903DE50-800E-446B-B271-19A5979646CD}" srcOrd="2" destOrd="0" presId="urn:microsoft.com/office/officeart/2005/8/layout/bList2"/>
    <dgm:cxn modelId="{11B852ED-5D05-49A4-9552-50A89EBE5D2A}" type="presParOf" srcId="{498AF493-D951-4FDF-85AC-3A2F213D7DDC}" destId="{99F2BBD8-BB72-4A70-A5EF-BB22AEEE59A0}" srcOrd="3" destOrd="0" presId="urn:microsoft.com/office/officeart/2005/8/layout/bList2"/>
    <dgm:cxn modelId="{0FA0AAE1-1FBF-4CE6-8216-BB5CC0861383}" type="presParOf" srcId="{A5676637-4FBE-40F8-9836-229D6ABEB9FA}" destId="{D1605DCF-F801-4878-908F-BFC995B360A7}" srcOrd="1" destOrd="0" presId="urn:microsoft.com/office/officeart/2005/8/layout/bList2"/>
    <dgm:cxn modelId="{FF020EBE-DE9D-4250-BF23-6BFA964C34D0}" type="presParOf" srcId="{A5676637-4FBE-40F8-9836-229D6ABEB9FA}" destId="{C7345D11-6D90-4954-BB66-647989996DDA}" srcOrd="2" destOrd="0" presId="urn:microsoft.com/office/officeart/2005/8/layout/bList2"/>
    <dgm:cxn modelId="{72E6CC22-E3C7-4123-AA1A-15E2635FA191}" type="presParOf" srcId="{C7345D11-6D90-4954-BB66-647989996DDA}" destId="{7B6B080A-4808-4F50-9102-B7C97E31EA65}" srcOrd="0" destOrd="0" presId="urn:microsoft.com/office/officeart/2005/8/layout/bList2"/>
    <dgm:cxn modelId="{9070B069-11BA-49EE-89D4-F13B209F00A7}" type="presParOf" srcId="{C7345D11-6D90-4954-BB66-647989996DDA}" destId="{C45B9704-1750-41AE-89EC-E652DEA55D84}" srcOrd="1" destOrd="0" presId="urn:microsoft.com/office/officeart/2005/8/layout/bList2"/>
    <dgm:cxn modelId="{87E37C55-BAC7-44AB-970A-D06B99BBFDCB}" type="presParOf" srcId="{C7345D11-6D90-4954-BB66-647989996DDA}" destId="{EF823038-F79A-4BD7-9D7C-3491F0D4295B}" srcOrd="2" destOrd="0" presId="urn:microsoft.com/office/officeart/2005/8/layout/bList2"/>
    <dgm:cxn modelId="{78120BF7-5BA4-4616-B948-C428552D237C}" type="presParOf" srcId="{C7345D11-6D90-4954-BB66-647989996DDA}" destId="{57D40B1C-8AD6-4733-B820-3D11DC992698}" srcOrd="3" destOrd="0" presId="urn:microsoft.com/office/officeart/2005/8/layout/bList2"/>
    <dgm:cxn modelId="{523A02E5-4D6B-4E87-A0AA-D30EA8A2C860}" type="presParOf" srcId="{A5676637-4FBE-40F8-9836-229D6ABEB9FA}" destId="{1230E4B6-4EDF-4845-8B82-7B019EE99606}" srcOrd="3" destOrd="0" presId="urn:microsoft.com/office/officeart/2005/8/layout/bList2"/>
    <dgm:cxn modelId="{8A03728E-05BA-4D58-8CC8-3DE4CDA66EEC}" type="presParOf" srcId="{A5676637-4FBE-40F8-9836-229D6ABEB9FA}" destId="{F14A4927-763F-4311-886D-9811C8B992B1}" srcOrd="4" destOrd="0" presId="urn:microsoft.com/office/officeart/2005/8/layout/bList2"/>
    <dgm:cxn modelId="{7620BE91-C9BE-4501-B457-E2CBA356A7B0}" type="presParOf" srcId="{F14A4927-763F-4311-886D-9811C8B992B1}" destId="{E33DC2FA-3D54-4EB8-B5A9-24AB00871ED0}" srcOrd="0" destOrd="0" presId="urn:microsoft.com/office/officeart/2005/8/layout/bList2"/>
    <dgm:cxn modelId="{03DA4129-C12B-4BD5-8A21-D7CE1A23C1AA}" type="presParOf" srcId="{F14A4927-763F-4311-886D-9811C8B992B1}" destId="{EC8C28A9-5DB6-41FF-ACF7-2348DFF1D84D}" srcOrd="1" destOrd="0" presId="urn:microsoft.com/office/officeart/2005/8/layout/bList2"/>
    <dgm:cxn modelId="{4372EDD6-DBCF-4B79-BA2F-5924CCAB8B11}" type="presParOf" srcId="{F14A4927-763F-4311-886D-9811C8B992B1}" destId="{259715FB-0F4C-4DB5-A126-53E430246372}" srcOrd="2" destOrd="0" presId="urn:microsoft.com/office/officeart/2005/8/layout/bList2"/>
    <dgm:cxn modelId="{A9D66932-2579-41E1-8264-BE47C475D4FC}" type="presParOf" srcId="{F14A4927-763F-4311-886D-9811C8B992B1}" destId="{ABEF62EA-5671-4754-ACDA-18B416DD9E5E}" srcOrd="3" destOrd="0" presId="urn:microsoft.com/office/officeart/2005/8/layout/bList2"/>
    <dgm:cxn modelId="{64288360-1AA4-4672-8D73-B06C4D0E8A5A}" type="presParOf" srcId="{A5676637-4FBE-40F8-9836-229D6ABEB9FA}" destId="{F8C74C13-63FF-42CE-BD4E-19662172221B}" srcOrd="5" destOrd="0" presId="urn:microsoft.com/office/officeart/2005/8/layout/bList2"/>
    <dgm:cxn modelId="{0B8B95AD-4FA1-4D9B-A4BE-414237ABF35E}" type="presParOf" srcId="{A5676637-4FBE-40F8-9836-229D6ABEB9FA}" destId="{1A337869-1F13-4AFE-8896-78E0CA4BD80A}" srcOrd="6" destOrd="0" presId="urn:microsoft.com/office/officeart/2005/8/layout/bList2"/>
    <dgm:cxn modelId="{A51B0890-06A0-4497-B440-D44998E60F88}" type="presParOf" srcId="{1A337869-1F13-4AFE-8896-78E0CA4BD80A}" destId="{64FD4AE8-3F8A-4DD5-8563-37F7F4EA7CC6}" srcOrd="0" destOrd="0" presId="urn:microsoft.com/office/officeart/2005/8/layout/bList2"/>
    <dgm:cxn modelId="{FDCD0F6F-3FCF-4E4E-AAD4-2CD9EA062A83}" type="presParOf" srcId="{1A337869-1F13-4AFE-8896-78E0CA4BD80A}" destId="{E1677518-D791-48C8-AA42-B14B5B7D4D75}" srcOrd="1" destOrd="0" presId="urn:microsoft.com/office/officeart/2005/8/layout/bList2"/>
    <dgm:cxn modelId="{8F77FCE4-C3D1-4E72-9420-6DA9F708D08E}" type="presParOf" srcId="{1A337869-1F13-4AFE-8896-78E0CA4BD80A}" destId="{5D48BB22-E634-420C-95F3-2AD07928DB46}" srcOrd="2" destOrd="0" presId="urn:microsoft.com/office/officeart/2005/8/layout/bList2"/>
    <dgm:cxn modelId="{2141BE7B-C57E-4945-8113-3886F982F1DB}" type="presParOf" srcId="{1A337869-1F13-4AFE-8896-78E0CA4BD80A}" destId="{85402096-8392-4CF7-AF88-93A1BE8CAB19}" srcOrd="3" destOrd="0" presId="urn:microsoft.com/office/officeart/2005/8/layout/bList2"/>
    <dgm:cxn modelId="{61891858-0D5C-46D7-8F95-3A5543BC6C0A}" type="presParOf" srcId="{A5676637-4FBE-40F8-9836-229D6ABEB9FA}" destId="{F35D7780-1EA8-4FBD-9DE6-950556135FA7}" srcOrd="7" destOrd="0" presId="urn:microsoft.com/office/officeart/2005/8/layout/bList2"/>
    <dgm:cxn modelId="{D1541497-D532-4980-B8D0-9158F1D6EEAA}" type="presParOf" srcId="{A5676637-4FBE-40F8-9836-229D6ABEB9FA}" destId="{315C085D-26CD-4D2A-80D9-F5E1534B6F9B}" srcOrd="8" destOrd="0" presId="urn:microsoft.com/office/officeart/2005/8/layout/bList2"/>
    <dgm:cxn modelId="{8C4CF0F7-9141-44EB-A73A-21238C27FF82}" type="presParOf" srcId="{315C085D-26CD-4D2A-80D9-F5E1534B6F9B}" destId="{8DE91299-0E70-4CD0-8433-B0B6C528DD51}" srcOrd="0" destOrd="0" presId="urn:microsoft.com/office/officeart/2005/8/layout/bList2"/>
    <dgm:cxn modelId="{F72F97EA-F0DB-42C0-A43B-3DE48712F0A9}" type="presParOf" srcId="{315C085D-26CD-4D2A-80D9-F5E1534B6F9B}" destId="{47668970-E5BD-4DEA-B8CD-CB541786E78A}" srcOrd="1" destOrd="0" presId="urn:microsoft.com/office/officeart/2005/8/layout/bList2"/>
    <dgm:cxn modelId="{0CE346B8-0424-4BCA-A593-B0D353F9B686}" type="presParOf" srcId="{315C085D-26CD-4D2A-80D9-F5E1534B6F9B}" destId="{45A37E6C-85F7-4B99-8EE7-EC38552417B9}" srcOrd="2" destOrd="0" presId="urn:microsoft.com/office/officeart/2005/8/layout/bList2"/>
    <dgm:cxn modelId="{34AC07FB-78C9-4284-AB43-2EF9104379DA}" type="presParOf" srcId="{315C085D-26CD-4D2A-80D9-F5E1534B6F9B}" destId="{CB831130-49E4-4E5C-925F-2EEFD1274EE8}" srcOrd="3" destOrd="0" presId="urn:microsoft.com/office/officeart/2005/8/layout/bList2"/>
    <dgm:cxn modelId="{91441E5F-1AAD-46E2-AE0A-1DFD5C8CDCB0}" type="presParOf" srcId="{A5676637-4FBE-40F8-9836-229D6ABEB9FA}" destId="{CDBF63CF-4CAF-4577-B258-F3925663EB97}" srcOrd="9" destOrd="0" presId="urn:microsoft.com/office/officeart/2005/8/layout/bList2"/>
    <dgm:cxn modelId="{30AC6E14-04F3-4C32-BE62-F57FF3F15FBD}" type="presParOf" srcId="{A5676637-4FBE-40F8-9836-229D6ABEB9FA}" destId="{5CB3DE0C-D271-4985-9476-C08C26C0E30D}" srcOrd="10" destOrd="0" presId="urn:microsoft.com/office/officeart/2005/8/layout/bList2"/>
    <dgm:cxn modelId="{3E6449CF-7F39-40FE-84F6-F7DE8A5EBA0C}" type="presParOf" srcId="{5CB3DE0C-D271-4985-9476-C08C26C0E30D}" destId="{34F3CE36-E48A-4AAF-9B52-0524AFBBADA0}" srcOrd="0" destOrd="0" presId="urn:microsoft.com/office/officeart/2005/8/layout/bList2"/>
    <dgm:cxn modelId="{720FA46B-9052-49EB-AAF4-FDC9824BE274}" type="presParOf" srcId="{5CB3DE0C-D271-4985-9476-C08C26C0E30D}" destId="{D5A93494-0981-4FCF-858B-42620BD23111}" srcOrd="1" destOrd="0" presId="urn:microsoft.com/office/officeart/2005/8/layout/bList2"/>
    <dgm:cxn modelId="{9A972310-6CC8-4748-9321-8A6F61773276}" type="presParOf" srcId="{5CB3DE0C-D271-4985-9476-C08C26C0E30D}" destId="{6664517E-0C64-4A7D-851D-3DC1BC8DD938}" srcOrd="2" destOrd="0" presId="urn:microsoft.com/office/officeart/2005/8/layout/bList2"/>
    <dgm:cxn modelId="{80C2AFCD-1B61-42AC-B75B-0D4CCB5285C0}" type="presParOf" srcId="{5CB3DE0C-D271-4985-9476-C08C26C0E30D}" destId="{7D964C7E-7DA5-44CB-A2DE-95960E04A18F}" srcOrd="3" destOrd="0" presId="urn:microsoft.com/office/officeart/2005/8/layout/bList2"/>
    <dgm:cxn modelId="{8FE1FEF4-0057-4228-8701-9ED3B7CF1143}" type="presParOf" srcId="{A5676637-4FBE-40F8-9836-229D6ABEB9FA}" destId="{DA7A8F16-1E4C-445C-A2E3-0A04DA352900}" srcOrd="11" destOrd="0" presId="urn:microsoft.com/office/officeart/2005/8/layout/bList2"/>
    <dgm:cxn modelId="{F85B2944-B8E9-483F-A4A1-9D80C9ADCABD}" type="presParOf" srcId="{A5676637-4FBE-40F8-9836-229D6ABEB9FA}" destId="{A174EBA1-A770-4F15-94B7-241831E726DA}" srcOrd="12" destOrd="0" presId="urn:microsoft.com/office/officeart/2005/8/layout/bList2"/>
    <dgm:cxn modelId="{AED3149A-D9E9-42F5-A0E4-C36E8757BC42}" type="presParOf" srcId="{A174EBA1-A770-4F15-94B7-241831E726DA}" destId="{8DA21677-7EAA-43F2-A23D-0FEF7D9CEF68}" srcOrd="0" destOrd="0" presId="urn:microsoft.com/office/officeart/2005/8/layout/bList2"/>
    <dgm:cxn modelId="{BA4872BF-99F6-4FC3-AB3B-C88ADAB07ADE}" type="presParOf" srcId="{A174EBA1-A770-4F15-94B7-241831E726DA}" destId="{F41C5F64-02E8-4DAD-B332-FCA9B82916E7}" srcOrd="1" destOrd="0" presId="urn:microsoft.com/office/officeart/2005/8/layout/bList2"/>
    <dgm:cxn modelId="{A98E4FCA-095B-4EB6-9560-F6F9130DF0E6}" type="presParOf" srcId="{A174EBA1-A770-4F15-94B7-241831E726DA}" destId="{E88D66DF-3856-4F8C-A07B-718C5010A2AD}" srcOrd="2" destOrd="0" presId="urn:microsoft.com/office/officeart/2005/8/layout/bList2"/>
    <dgm:cxn modelId="{C059465E-F60B-421E-AD8C-FCE402404212}" type="presParOf" srcId="{A174EBA1-A770-4F15-94B7-241831E726DA}" destId="{7349A3A8-BC68-426D-AB9C-576575714F20}" srcOrd="3" destOrd="0" presId="urn:microsoft.com/office/officeart/2005/8/layout/bList2"/>
    <dgm:cxn modelId="{A626A187-6006-4BE3-BDFE-ED4DCC142F48}" type="presParOf" srcId="{A5676637-4FBE-40F8-9836-229D6ABEB9FA}" destId="{0673B572-C3D5-4FE0-84C0-B1C0FC934D95}" srcOrd="13" destOrd="0" presId="urn:microsoft.com/office/officeart/2005/8/layout/bList2"/>
    <dgm:cxn modelId="{EE925C3B-E188-4EB0-8EFB-55736F91ED52}" type="presParOf" srcId="{A5676637-4FBE-40F8-9836-229D6ABEB9FA}" destId="{6877D520-C9EA-4911-8E37-4C87A9F640A1}" srcOrd="14" destOrd="0" presId="urn:microsoft.com/office/officeart/2005/8/layout/bList2"/>
    <dgm:cxn modelId="{CD792930-DD0C-473A-8B29-B2630578D364}" type="presParOf" srcId="{6877D520-C9EA-4911-8E37-4C87A9F640A1}" destId="{8DE12140-0EF8-453E-A755-7FDD813AC1A0}" srcOrd="0" destOrd="0" presId="urn:microsoft.com/office/officeart/2005/8/layout/bList2"/>
    <dgm:cxn modelId="{A1034B7B-81D0-4938-9A19-85E13EC2C53C}" type="presParOf" srcId="{6877D520-C9EA-4911-8E37-4C87A9F640A1}" destId="{7BE554E8-C924-46DC-9002-2BEBEE644315}" srcOrd="1" destOrd="0" presId="urn:microsoft.com/office/officeart/2005/8/layout/bList2"/>
    <dgm:cxn modelId="{45CF7750-00BE-4D48-909A-6D566F3E8643}" type="presParOf" srcId="{6877D520-C9EA-4911-8E37-4C87A9F640A1}" destId="{6A40DFB7-D97A-46E8-80BE-37A0D35353E8}" srcOrd="2" destOrd="0" presId="urn:microsoft.com/office/officeart/2005/8/layout/bList2"/>
    <dgm:cxn modelId="{53E01EC7-3C71-4F60-A436-F631E910F41C}" type="presParOf" srcId="{6877D520-C9EA-4911-8E37-4C87A9F640A1}" destId="{5EC4FC0D-78D5-4C87-BD42-B02C15E92299}" srcOrd="3" destOrd="0" presId="urn:microsoft.com/office/officeart/2005/8/layout/bList2"/>
    <dgm:cxn modelId="{B9AA95F1-6D56-4097-8D20-B48A698E1ACE}" type="presParOf" srcId="{A5676637-4FBE-40F8-9836-229D6ABEB9FA}" destId="{A568332D-9524-4B3C-AECA-866DE49B4EFB}" srcOrd="15" destOrd="0" presId="urn:microsoft.com/office/officeart/2005/8/layout/bList2"/>
    <dgm:cxn modelId="{3E79E713-0610-44F9-A6F0-E70F998948D4}" type="presParOf" srcId="{A5676637-4FBE-40F8-9836-229D6ABEB9FA}" destId="{BBFAC590-1F39-4EB6-8D7A-B8494937D498}" srcOrd="16" destOrd="0" presId="urn:microsoft.com/office/officeart/2005/8/layout/bList2"/>
    <dgm:cxn modelId="{1C7A84A5-7C97-41C6-AABB-19EE25CD8292}" type="presParOf" srcId="{BBFAC590-1F39-4EB6-8D7A-B8494937D498}" destId="{5A7BC353-4BC9-478E-B717-1FABE7ECBD42}" srcOrd="0" destOrd="0" presId="urn:microsoft.com/office/officeart/2005/8/layout/bList2"/>
    <dgm:cxn modelId="{1C908B03-4BAD-4EC2-BA20-31570B6FDD06}" type="presParOf" srcId="{BBFAC590-1F39-4EB6-8D7A-B8494937D498}" destId="{C4C06F75-930A-4EE2-9790-ACA2D2F53B3B}" srcOrd="1" destOrd="0" presId="urn:microsoft.com/office/officeart/2005/8/layout/bList2"/>
    <dgm:cxn modelId="{1BCA890F-8AFA-4A18-9F7E-EA8F1ADACC2F}" type="presParOf" srcId="{BBFAC590-1F39-4EB6-8D7A-B8494937D498}" destId="{1B61787D-FBA4-451B-812D-FE1288B9BC2C}" srcOrd="2" destOrd="0" presId="urn:microsoft.com/office/officeart/2005/8/layout/bList2"/>
    <dgm:cxn modelId="{A1AFF245-D493-4091-A420-EF61EDCE118D}" type="presParOf" srcId="{BBFAC590-1F39-4EB6-8D7A-B8494937D498}" destId="{1F6DFD81-867A-4D14-A4B7-749997ECEFB9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2B7A33E-BE98-4333-92F7-C2A1BA6AE600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66B6F17-5D9F-461D-A27F-69E69A8825DC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2000" dirty="0" smtClean="0"/>
            <a:t>Стремление к демократической системе образования.</a:t>
          </a:r>
          <a:endParaRPr lang="ru-RU" sz="2000" dirty="0"/>
        </a:p>
      </dgm:t>
    </dgm:pt>
    <dgm:pt modelId="{1A7B4778-5C1E-4B28-B8EE-552330125B83}" type="parTrans" cxnId="{56579005-5BB2-4CBE-A059-2286F26F4E10}">
      <dgm:prSet/>
      <dgm:spPr/>
      <dgm:t>
        <a:bodyPr/>
        <a:lstStyle/>
        <a:p>
          <a:endParaRPr lang="ru-RU"/>
        </a:p>
      </dgm:t>
    </dgm:pt>
    <dgm:pt modelId="{E3F6AC6C-8E9E-4C5A-8EC4-6768BC793D6D}" type="sibTrans" cxnId="{56579005-5BB2-4CBE-A059-2286F26F4E10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 sz="2000"/>
        </a:p>
      </dgm:t>
    </dgm:pt>
    <dgm:pt modelId="{7920C00D-9205-4865-8FEB-62C9149AD947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2000" dirty="0" smtClean="0"/>
            <a:t>Значительное влияние социально-экономических факторов на получение образования.</a:t>
          </a:r>
          <a:endParaRPr lang="ru-RU" sz="2000" dirty="0"/>
        </a:p>
      </dgm:t>
    </dgm:pt>
    <dgm:pt modelId="{E07AF1F2-1747-4420-AD56-7C2427A52F84}" type="parTrans" cxnId="{63C9F173-9B06-4230-86EE-7787A7ECEAE9}">
      <dgm:prSet/>
      <dgm:spPr/>
      <dgm:t>
        <a:bodyPr/>
        <a:lstStyle/>
        <a:p>
          <a:endParaRPr lang="ru-RU"/>
        </a:p>
      </dgm:t>
    </dgm:pt>
    <dgm:pt modelId="{E0876B8F-749D-43CD-B437-1578F6DBE8E7}" type="sibTrans" cxnId="{63C9F173-9B06-4230-86EE-7787A7ECEAE9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 sz="2000"/>
        </a:p>
      </dgm:t>
    </dgm:pt>
    <dgm:pt modelId="{21A1A5E2-A0FD-450E-90D1-64BA376C8803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2000" dirty="0" smtClean="0"/>
            <a:t>Разрастание рынка образовательных услуг.</a:t>
          </a:r>
          <a:endParaRPr lang="ru-RU" sz="2000" dirty="0"/>
        </a:p>
      </dgm:t>
    </dgm:pt>
    <dgm:pt modelId="{62280E33-20E9-42C0-ACF4-277C594562DE}" type="parTrans" cxnId="{FB1EF316-EECB-4471-ABE7-FDE13D51F845}">
      <dgm:prSet/>
      <dgm:spPr/>
      <dgm:t>
        <a:bodyPr/>
        <a:lstStyle/>
        <a:p>
          <a:endParaRPr lang="ru-RU"/>
        </a:p>
      </dgm:t>
    </dgm:pt>
    <dgm:pt modelId="{752B2D8D-C984-4633-A5DD-67E8183046F1}" type="sibTrans" cxnId="{FB1EF316-EECB-4471-ABE7-FDE13D51F845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 sz="2000"/>
        </a:p>
      </dgm:t>
    </dgm:pt>
    <dgm:pt modelId="{ACEF179E-4205-474E-9816-668084DA1F8C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2000" dirty="0" smtClean="0"/>
            <a:t>Увеличение спектра учебно-организационных мероприятий.</a:t>
          </a:r>
          <a:endParaRPr lang="ru-RU" sz="2000" dirty="0"/>
        </a:p>
      </dgm:t>
    </dgm:pt>
    <dgm:pt modelId="{460447E2-8DD1-492C-8B0A-BFB358693FA7}" type="parTrans" cxnId="{6F9DB8FA-5E2B-4D0C-8735-9446C1E84C77}">
      <dgm:prSet/>
      <dgm:spPr/>
      <dgm:t>
        <a:bodyPr/>
        <a:lstStyle/>
        <a:p>
          <a:endParaRPr lang="ru-RU"/>
        </a:p>
      </dgm:t>
    </dgm:pt>
    <dgm:pt modelId="{04B2A887-FBC1-4EE3-9285-9FBAD5EB7D9A}" type="sibTrans" cxnId="{6F9DB8FA-5E2B-4D0C-8735-9446C1E84C77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 sz="2000"/>
        </a:p>
      </dgm:t>
    </dgm:pt>
    <dgm:pt modelId="{B05604F6-F1B7-41F4-86CB-3FA071710357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2000" dirty="0" smtClean="0"/>
            <a:t>Расширение сети высшего образования.</a:t>
          </a:r>
          <a:endParaRPr lang="ru-RU" sz="2000" dirty="0"/>
        </a:p>
      </dgm:t>
    </dgm:pt>
    <dgm:pt modelId="{64283CD0-BB9D-4AEA-B308-397970F59174}" type="parTrans" cxnId="{8F5B022A-DB0B-473B-B0B6-644AEE74361D}">
      <dgm:prSet/>
      <dgm:spPr/>
      <dgm:t>
        <a:bodyPr/>
        <a:lstStyle/>
        <a:p>
          <a:endParaRPr lang="ru-RU"/>
        </a:p>
      </dgm:t>
    </dgm:pt>
    <dgm:pt modelId="{7B80913F-ACD3-42AF-8413-D706F6EF0715}" type="sibTrans" cxnId="{8F5B022A-DB0B-473B-B0B6-644AEE74361D}">
      <dgm:prSet/>
      <dgm:spPr/>
      <dgm:t>
        <a:bodyPr/>
        <a:lstStyle/>
        <a:p>
          <a:endParaRPr lang="ru-RU"/>
        </a:p>
      </dgm:t>
    </dgm:pt>
    <dgm:pt modelId="{84407FDC-AE1E-4076-8105-DC594691C564}">
      <dgm:prSet/>
      <dgm:spPr/>
      <dgm:t>
        <a:bodyPr/>
        <a:lstStyle/>
        <a:p>
          <a:endParaRPr lang="ru-RU"/>
        </a:p>
      </dgm:t>
    </dgm:pt>
    <dgm:pt modelId="{517C87DB-4242-43A6-BA7E-CF327723D89F}" type="parTrans" cxnId="{395A0979-6D54-48E8-A163-ADE2E6BD5F47}">
      <dgm:prSet/>
      <dgm:spPr/>
      <dgm:t>
        <a:bodyPr/>
        <a:lstStyle/>
        <a:p>
          <a:endParaRPr lang="ru-RU"/>
        </a:p>
      </dgm:t>
    </dgm:pt>
    <dgm:pt modelId="{96E541EC-A8FB-427C-AEA5-A981ED371CD4}" type="sibTrans" cxnId="{395A0979-6D54-48E8-A163-ADE2E6BD5F47}">
      <dgm:prSet/>
      <dgm:spPr/>
      <dgm:t>
        <a:bodyPr/>
        <a:lstStyle/>
        <a:p>
          <a:endParaRPr lang="ru-RU"/>
        </a:p>
      </dgm:t>
    </dgm:pt>
    <dgm:pt modelId="{351D4082-2806-4431-968B-D592F2662B98}">
      <dgm:prSet/>
      <dgm:spPr/>
      <dgm:t>
        <a:bodyPr/>
        <a:lstStyle/>
        <a:p>
          <a:endParaRPr lang="ru-RU"/>
        </a:p>
      </dgm:t>
    </dgm:pt>
    <dgm:pt modelId="{4986128F-4B35-4612-B3C3-38B4DB3D0534}" type="parTrans" cxnId="{A16338BF-1F35-494D-86AA-26B19B0F88F0}">
      <dgm:prSet/>
      <dgm:spPr/>
      <dgm:t>
        <a:bodyPr/>
        <a:lstStyle/>
        <a:p>
          <a:endParaRPr lang="ru-RU"/>
        </a:p>
      </dgm:t>
    </dgm:pt>
    <dgm:pt modelId="{4543147B-44FC-4487-AC71-C2050D25C35E}" type="sibTrans" cxnId="{A16338BF-1F35-494D-86AA-26B19B0F88F0}">
      <dgm:prSet/>
      <dgm:spPr/>
      <dgm:t>
        <a:bodyPr/>
        <a:lstStyle/>
        <a:p>
          <a:endParaRPr lang="ru-RU"/>
        </a:p>
      </dgm:t>
    </dgm:pt>
    <dgm:pt modelId="{CD55575F-C13E-42E0-8633-1E40C42B3E15}">
      <dgm:prSet/>
      <dgm:spPr/>
      <dgm:t>
        <a:bodyPr/>
        <a:lstStyle/>
        <a:p>
          <a:endParaRPr lang="ru-RU"/>
        </a:p>
      </dgm:t>
    </dgm:pt>
    <dgm:pt modelId="{D6FD5699-2611-423F-9585-D6E1AE0F197B}" type="parTrans" cxnId="{21C774D9-A958-47E8-B0C5-9BE124A0F400}">
      <dgm:prSet/>
      <dgm:spPr/>
      <dgm:t>
        <a:bodyPr/>
        <a:lstStyle/>
        <a:p>
          <a:endParaRPr lang="ru-RU"/>
        </a:p>
      </dgm:t>
    </dgm:pt>
    <dgm:pt modelId="{69587D48-466E-411F-9803-89C0F86451BB}" type="sibTrans" cxnId="{21C774D9-A958-47E8-B0C5-9BE124A0F400}">
      <dgm:prSet/>
      <dgm:spPr/>
      <dgm:t>
        <a:bodyPr/>
        <a:lstStyle/>
        <a:p>
          <a:endParaRPr lang="ru-RU"/>
        </a:p>
      </dgm:t>
    </dgm:pt>
    <dgm:pt modelId="{E1472FCD-26B3-4A7A-9605-63DB3EC3EC9D}">
      <dgm:prSet/>
      <dgm:spPr/>
      <dgm:t>
        <a:bodyPr/>
        <a:lstStyle/>
        <a:p>
          <a:endParaRPr lang="ru-RU"/>
        </a:p>
      </dgm:t>
    </dgm:pt>
    <dgm:pt modelId="{9CCB513D-6391-4FE0-8919-0EFED41B3CCF}" type="parTrans" cxnId="{6E845111-363D-4354-AEC8-61E584A0DAB9}">
      <dgm:prSet/>
      <dgm:spPr/>
      <dgm:t>
        <a:bodyPr/>
        <a:lstStyle/>
        <a:p>
          <a:endParaRPr lang="ru-RU"/>
        </a:p>
      </dgm:t>
    </dgm:pt>
    <dgm:pt modelId="{12101A56-9080-409A-90DE-1B1A5413F59C}" type="sibTrans" cxnId="{6E845111-363D-4354-AEC8-61E584A0DAB9}">
      <dgm:prSet/>
      <dgm:spPr/>
      <dgm:t>
        <a:bodyPr/>
        <a:lstStyle/>
        <a:p>
          <a:endParaRPr lang="ru-RU"/>
        </a:p>
      </dgm:t>
    </dgm:pt>
    <dgm:pt modelId="{A027CDE0-74D6-4875-BE30-17F872A55464}">
      <dgm:prSet/>
      <dgm:spPr/>
      <dgm:t>
        <a:bodyPr/>
        <a:lstStyle/>
        <a:p>
          <a:endParaRPr lang="ru-RU"/>
        </a:p>
      </dgm:t>
    </dgm:pt>
    <dgm:pt modelId="{EAD7278F-69FB-48CB-9738-92D063AA3E99}" type="parTrans" cxnId="{902825F6-6F49-4BA9-B71C-7B3F67FEF967}">
      <dgm:prSet/>
      <dgm:spPr/>
      <dgm:t>
        <a:bodyPr/>
        <a:lstStyle/>
        <a:p>
          <a:endParaRPr lang="ru-RU"/>
        </a:p>
      </dgm:t>
    </dgm:pt>
    <dgm:pt modelId="{2FF0863A-7967-4D0E-A05F-61BA840AD024}" type="sibTrans" cxnId="{902825F6-6F49-4BA9-B71C-7B3F67FEF967}">
      <dgm:prSet/>
      <dgm:spPr/>
      <dgm:t>
        <a:bodyPr/>
        <a:lstStyle/>
        <a:p>
          <a:endParaRPr lang="ru-RU"/>
        </a:p>
      </dgm:t>
    </dgm:pt>
    <dgm:pt modelId="{FE5F8E68-D51A-4FD4-A20D-8AD7E339B0C0}">
      <dgm:prSet/>
      <dgm:spPr/>
      <dgm:t>
        <a:bodyPr/>
        <a:lstStyle/>
        <a:p>
          <a:endParaRPr lang="ru-RU"/>
        </a:p>
      </dgm:t>
    </dgm:pt>
    <dgm:pt modelId="{E0821234-D812-4D34-A6DA-658FB6C6316C}" type="parTrans" cxnId="{18DBDAA6-C6C5-4C97-ABF6-DF3B27025597}">
      <dgm:prSet/>
      <dgm:spPr/>
      <dgm:t>
        <a:bodyPr/>
        <a:lstStyle/>
        <a:p>
          <a:endParaRPr lang="ru-RU"/>
        </a:p>
      </dgm:t>
    </dgm:pt>
    <dgm:pt modelId="{8226C1FB-0C29-46BF-AB19-E8DE386213DB}" type="sibTrans" cxnId="{18DBDAA6-C6C5-4C97-ABF6-DF3B27025597}">
      <dgm:prSet/>
      <dgm:spPr/>
      <dgm:t>
        <a:bodyPr/>
        <a:lstStyle/>
        <a:p>
          <a:endParaRPr lang="ru-RU"/>
        </a:p>
      </dgm:t>
    </dgm:pt>
    <dgm:pt modelId="{0CF52A35-73D4-4DB4-8126-F2BF3FFBB87F}">
      <dgm:prSet/>
      <dgm:spPr/>
      <dgm:t>
        <a:bodyPr/>
        <a:lstStyle/>
        <a:p>
          <a:pPr rtl="0"/>
          <a:endParaRPr lang="ru-RU" sz="2000" dirty="0"/>
        </a:p>
      </dgm:t>
    </dgm:pt>
    <dgm:pt modelId="{CD50DF1C-53A8-415C-8941-176774B75E93}" type="parTrans" cxnId="{E06F53FB-4EF5-4B1C-BA25-CAFEFF895DAE}">
      <dgm:prSet/>
      <dgm:spPr/>
      <dgm:t>
        <a:bodyPr/>
        <a:lstStyle/>
        <a:p>
          <a:endParaRPr lang="ru-RU"/>
        </a:p>
      </dgm:t>
    </dgm:pt>
    <dgm:pt modelId="{A16E3778-81E8-4580-94CB-25D3B7EE0404}" type="sibTrans" cxnId="{E06F53FB-4EF5-4B1C-BA25-CAFEFF895DAE}">
      <dgm:prSet/>
      <dgm:spPr/>
      <dgm:t>
        <a:bodyPr/>
        <a:lstStyle/>
        <a:p>
          <a:endParaRPr lang="ru-RU"/>
        </a:p>
      </dgm:t>
    </dgm:pt>
    <dgm:pt modelId="{4761B647-2AE2-40FC-A8D1-72477F69A3DE}" type="pres">
      <dgm:prSet presAssocID="{32B7A33E-BE98-4333-92F7-C2A1BA6AE600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E8E1900-2620-4997-A386-0E4101762C93}" type="pres">
      <dgm:prSet presAssocID="{32B7A33E-BE98-4333-92F7-C2A1BA6AE600}" presName="dummyMaxCanvas" presStyleCnt="0">
        <dgm:presLayoutVars/>
      </dgm:prSet>
      <dgm:spPr/>
    </dgm:pt>
    <dgm:pt modelId="{5C1A5ABC-6D51-4715-8EA6-CBD3927C990D}" type="pres">
      <dgm:prSet presAssocID="{32B7A33E-BE98-4333-92F7-C2A1BA6AE600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BDC218-0672-4FC9-BEA5-0DDDF798201A}" type="pres">
      <dgm:prSet presAssocID="{32B7A33E-BE98-4333-92F7-C2A1BA6AE600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90A901-B2DF-4F1C-B19C-49666EF83711}" type="pres">
      <dgm:prSet presAssocID="{32B7A33E-BE98-4333-92F7-C2A1BA6AE600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97EC3C-18A2-41D7-8908-6EEAF6A961E4}" type="pres">
      <dgm:prSet presAssocID="{32B7A33E-BE98-4333-92F7-C2A1BA6AE600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9807F7-F5CA-4E04-BCE3-536648E6BC2C}" type="pres">
      <dgm:prSet presAssocID="{32B7A33E-BE98-4333-92F7-C2A1BA6AE600}" presName="FiveNodes_5" presStyleLbl="node1" presStyleIdx="4" presStyleCnt="5" custLinFactNeighborX="-154" custLinFactNeighborY="4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9120E1-C1A7-4434-86B5-7FDA2E2E8B35}" type="pres">
      <dgm:prSet presAssocID="{32B7A33E-BE98-4333-92F7-C2A1BA6AE600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80729B-4A94-4E5D-BD8C-FFF8EB0798AC}" type="pres">
      <dgm:prSet presAssocID="{32B7A33E-BE98-4333-92F7-C2A1BA6AE600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6CF2ED-D4D5-434F-90D2-AF7352971320}" type="pres">
      <dgm:prSet presAssocID="{32B7A33E-BE98-4333-92F7-C2A1BA6AE600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B280D2-9D38-4957-BB8D-EDE3804ED15A}" type="pres">
      <dgm:prSet presAssocID="{32B7A33E-BE98-4333-92F7-C2A1BA6AE600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7C9F82-F5FD-4A30-B43E-4497CDBFBB19}" type="pres">
      <dgm:prSet presAssocID="{32B7A33E-BE98-4333-92F7-C2A1BA6AE600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1B3AC1-5C53-41E5-B324-9DF02E7C8218}" type="pres">
      <dgm:prSet presAssocID="{32B7A33E-BE98-4333-92F7-C2A1BA6AE600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077680-BFC1-4F90-8823-F1F6D198DC71}" type="pres">
      <dgm:prSet presAssocID="{32B7A33E-BE98-4333-92F7-C2A1BA6AE600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DE6AF1-F133-4C6E-8B15-68BFED6E1553}" type="pres">
      <dgm:prSet presAssocID="{32B7A33E-BE98-4333-92F7-C2A1BA6AE600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C50249-4FA6-4656-95CF-BB05094C48F0}" type="pres">
      <dgm:prSet presAssocID="{32B7A33E-BE98-4333-92F7-C2A1BA6AE600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6579005-5BB2-4CBE-A059-2286F26F4E10}" srcId="{32B7A33E-BE98-4333-92F7-C2A1BA6AE600}" destId="{066B6F17-5D9F-461D-A27F-69E69A8825DC}" srcOrd="0" destOrd="0" parTransId="{1A7B4778-5C1E-4B28-B8EE-552330125B83}" sibTransId="{E3F6AC6C-8E9E-4C5A-8EC4-6768BC793D6D}"/>
    <dgm:cxn modelId="{6E845111-363D-4354-AEC8-61E584A0DAB9}" srcId="{32B7A33E-BE98-4333-92F7-C2A1BA6AE600}" destId="{E1472FCD-26B3-4A7A-9605-63DB3EC3EC9D}" srcOrd="8" destOrd="0" parTransId="{9CCB513D-6391-4FE0-8919-0EFED41B3CCF}" sibTransId="{12101A56-9080-409A-90DE-1B1A5413F59C}"/>
    <dgm:cxn modelId="{2749A781-8A1E-48B3-A9B7-334AAA2C27B1}" type="presOf" srcId="{752B2D8D-C984-4633-A5DD-67E8183046F1}" destId="{526CF2ED-D4D5-434F-90D2-AF7352971320}" srcOrd="0" destOrd="0" presId="urn:microsoft.com/office/officeart/2005/8/layout/vProcess5"/>
    <dgm:cxn modelId="{2F4076CD-A4D7-4F3D-9D50-D18434EE9F99}" type="presOf" srcId="{E3F6AC6C-8E9E-4C5A-8EC4-6768BC793D6D}" destId="{249120E1-C1A7-4434-86B5-7FDA2E2E8B35}" srcOrd="0" destOrd="0" presId="urn:microsoft.com/office/officeart/2005/8/layout/vProcess5"/>
    <dgm:cxn modelId="{6F9DB8FA-5E2B-4D0C-8735-9446C1E84C77}" srcId="{32B7A33E-BE98-4333-92F7-C2A1BA6AE600}" destId="{ACEF179E-4205-474E-9816-668084DA1F8C}" srcOrd="3" destOrd="0" parTransId="{460447E2-8DD1-492C-8B0A-BFB358693FA7}" sibTransId="{04B2A887-FBC1-4EE3-9285-9FBAD5EB7D9A}"/>
    <dgm:cxn modelId="{978D1E56-0142-4E8E-92C2-B66FC0D21802}" type="presOf" srcId="{32B7A33E-BE98-4333-92F7-C2A1BA6AE600}" destId="{4761B647-2AE2-40FC-A8D1-72477F69A3DE}" srcOrd="0" destOrd="0" presId="urn:microsoft.com/office/officeart/2005/8/layout/vProcess5"/>
    <dgm:cxn modelId="{F1523D0D-6A63-4D4D-AD74-74EF84630DE9}" type="presOf" srcId="{04B2A887-FBC1-4EE3-9285-9FBAD5EB7D9A}" destId="{DAB280D2-9D38-4957-BB8D-EDE3804ED15A}" srcOrd="0" destOrd="0" presId="urn:microsoft.com/office/officeart/2005/8/layout/vProcess5"/>
    <dgm:cxn modelId="{8F5B022A-DB0B-473B-B0B6-644AEE74361D}" srcId="{32B7A33E-BE98-4333-92F7-C2A1BA6AE600}" destId="{B05604F6-F1B7-41F4-86CB-3FA071710357}" srcOrd="4" destOrd="0" parTransId="{64283CD0-BB9D-4AEA-B308-397970F59174}" sibTransId="{7B80913F-ACD3-42AF-8413-D706F6EF0715}"/>
    <dgm:cxn modelId="{3FBF746E-DD6E-431B-B902-428D085ED8C3}" type="presOf" srcId="{B05604F6-F1B7-41F4-86CB-3FA071710357}" destId="{DBC50249-4FA6-4656-95CF-BB05094C48F0}" srcOrd="1" destOrd="0" presId="urn:microsoft.com/office/officeart/2005/8/layout/vProcess5"/>
    <dgm:cxn modelId="{E672D263-3990-47A0-BBD8-1C4E77FC690D}" type="presOf" srcId="{B05604F6-F1B7-41F4-86CB-3FA071710357}" destId="{E59807F7-F5CA-4E04-BCE3-536648E6BC2C}" srcOrd="0" destOrd="0" presId="urn:microsoft.com/office/officeart/2005/8/layout/vProcess5"/>
    <dgm:cxn modelId="{63C9F173-9B06-4230-86EE-7787A7ECEAE9}" srcId="{32B7A33E-BE98-4333-92F7-C2A1BA6AE600}" destId="{7920C00D-9205-4865-8FEB-62C9149AD947}" srcOrd="1" destOrd="0" parTransId="{E07AF1F2-1747-4420-AD56-7C2427A52F84}" sibTransId="{E0876B8F-749D-43CD-B437-1578F6DBE8E7}"/>
    <dgm:cxn modelId="{397094F5-E930-487D-9915-8E27B276A6E7}" type="presOf" srcId="{066B6F17-5D9F-461D-A27F-69E69A8825DC}" destId="{5C1A5ABC-6D51-4715-8EA6-CBD3927C990D}" srcOrd="0" destOrd="0" presId="urn:microsoft.com/office/officeart/2005/8/layout/vProcess5"/>
    <dgm:cxn modelId="{E06F53FB-4EF5-4B1C-BA25-CAFEFF895DAE}" srcId="{32B7A33E-BE98-4333-92F7-C2A1BA6AE600}" destId="{0CF52A35-73D4-4DB4-8126-F2BF3FFBB87F}" srcOrd="11" destOrd="0" parTransId="{CD50DF1C-53A8-415C-8941-176774B75E93}" sibTransId="{A16E3778-81E8-4580-94CB-25D3B7EE0404}"/>
    <dgm:cxn modelId="{912420DA-6E6D-422F-9C64-0672C88E5ABA}" type="presOf" srcId="{21A1A5E2-A0FD-450E-90D1-64BA376C8803}" destId="{E5077680-BFC1-4F90-8823-F1F6D198DC71}" srcOrd="1" destOrd="0" presId="urn:microsoft.com/office/officeart/2005/8/layout/vProcess5"/>
    <dgm:cxn modelId="{0C310A25-A667-46DC-BA49-F27FC82166A0}" type="presOf" srcId="{7920C00D-9205-4865-8FEB-62C9149AD947}" destId="{201B3AC1-5C53-41E5-B324-9DF02E7C8218}" srcOrd="1" destOrd="0" presId="urn:microsoft.com/office/officeart/2005/8/layout/vProcess5"/>
    <dgm:cxn modelId="{35C26D2D-C240-4958-A1BF-1E7A9EAF3118}" type="presOf" srcId="{E0876B8F-749D-43CD-B437-1578F6DBE8E7}" destId="{8C80729B-4A94-4E5D-BD8C-FFF8EB0798AC}" srcOrd="0" destOrd="0" presId="urn:microsoft.com/office/officeart/2005/8/layout/vProcess5"/>
    <dgm:cxn modelId="{A16338BF-1F35-494D-86AA-26B19B0F88F0}" srcId="{32B7A33E-BE98-4333-92F7-C2A1BA6AE600}" destId="{351D4082-2806-4431-968B-D592F2662B98}" srcOrd="6" destOrd="0" parTransId="{4986128F-4B35-4612-B3C3-38B4DB3D0534}" sibTransId="{4543147B-44FC-4487-AC71-C2050D25C35E}"/>
    <dgm:cxn modelId="{17E1128E-508D-4592-BA47-D8FF1B4B94F9}" type="presOf" srcId="{21A1A5E2-A0FD-450E-90D1-64BA376C8803}" destId="{5F90A901-B2DF-4F1C-B19C-49666EF83711}" srcOrd="0" destOrd="0" presId="urn:microsoft.com/office/officeart/2005/8/layout/vProcess5"/>
    <dgm:cxn modelId="{26C47B9A-F13B-47AF-9789-35C9F5C551F7}" type="presOf" srcId="{066B6F17-5D9F-461D-A27F-69E69A8825DC}" destId="{F37C9F82-F5FD-4A30-B43E-4497CDBFBB19}" srcOrd="1" destOrd="0" presId="urn:microsoft.com/office/officeart/2005/8/layout/vProcess5"/>
    <dgm:cxn modelId="{17E52393-B654-4DBF-B609-FD83FC0EA2EF}" type="presOf" srcId="{ACEF179E-4205-474E-9816-668084DA1F8C}" destId="{4797EC3C-18A2-41D7-8908-6EEAF6A961E4}" srcOrd="0" destOrd="0" presId="urn:microsoft.com/office/officeart/2005/8/layout/vProcess5"/>
    <dgm:cxn modelId="{5946AA70-EC72-4CB6-8688-583A8BDAA5E3}" type="presOf" srcId="{7920C00D-9205-4865-8FEB-62C9149AD947}" destId="{32BDC218-0672-4FC9-BEA5-0DDDF798201A}" srcOrd="0" destOrd="0" presId="urn:microsoft.com/office/officeart/2005/8/layout/vProcess5"/>
    <dgm:cxn modelId="{18DBDAA6-C6C5-4C97-ABF6-DF3B27025597}" srcId="{32B7A33E-BE98-4333-92F7-C2A1BA6AE600}" destId="{FE5F8E68-D51A-4FD4-A20D-8AD7E339B0C0}" srcOrd="10" destOrd="0" parTransId="{E0821234-D812-4D34-A6DA-658FB6C6316C}" sibTransId="{8226C1FB-0C29-46BF-AB19-E8DE386213DB}"/>
    <dgm:cxn modelId="{902825F6-6F49-4BA9-B71C-7B3F67FEF967}" srcId="{32B7A33E-BE98-4333-92F7-C2A1BA6AE600}" destId="{A027CDE0-74D6-4875-BE30-17F872A55464}" srcOrd="9" destOrd="0" parTransId="{EAD7278F-69FB-48CB-9738-92D063AA3E99}" sibTransId="{2FF0863A-7967-4D0E-A05F-61BA840AD024}"/>
    <dgm:cxn modelId="{21C774D9-A958-47E8-B0C5-9BE124A0F400}" srcId="{32B7A33E-BE98-4333-92F7-C2A1BA6AE600}" destId="{CD55575F-C13E-42E0-8633-1E40C42B3E15}" srcOrd="7" destOrd="0" parTransId="{D6FD5699-2611-423F-9585-D6E1AE0F197B}" sibTransId="{69587D48-466E-411F-9803-89C0F86451BB}"/>
    <dgm:cxn modelId="{EAFF666E-E5D1-4665-830D-2BF5105832F1}" type="presOf" srcId="{ACEF179E-4205-474E-9816-668084DA1F8C}" destId="{4FDE6AF1-F133-4C6E-8B15-68BFED6E1553}" srcOrd="1" destOrd="0" presId="urn:microsoft.com/office/officeart/2005/8/layout/vProcess5"/>
    <dgm:cxn modelId="{395A0979-6D54-48E8-A163-ADE2E6BD5F47}" srcId="{32B7A33E-BE98-4333-92F7-C2A1BA6AE600}" destId="{84407FDC-AE1E-4076-8105-DC594691C564}" srcOrd="5" destOrd="0" parTransId="{517C87DB-4242-43A6-BA7E-CF327723D89F}" sibTransId="{96E541EC-A8FB-427C-AEA5-A981ED371CD4}"/>
    <dgm:cxn modelId="{FB1EF316-EECB-4471-ABE7-FDE13D51F845}" srcId="{32B7A33E-BE98-4333-92F7-C2A1BA6AE600}" destId="{21A1A5E2-A0FD-450E-90D1-64BA376C8803}" srcOrd="2" destOrd="0" parTransId="{62280E33-20E9-42C0-ACF4-277C594562DE}" sibTransId="{752B2D8D-C984-4633-A5DD-67E8183046F1}"/>
    <dgm:cxn modelId="{F1F17744-7379-4B1B-A056-6A68CD3CEF30}" type="presParOf" srcId="{4761B647-2AE2-40FC-A8D1-72477F69A3DE}" destId="{1E8E1900-2620-4997-A386-0E4101762C93}" srcOrd="0" destOrd="0" presId="urn:microsoft.com/office/officeart/2005/8/layout/vProcess5"/>
    <dgm:cxn modelId="{05E95159-1EB8-4A9C-8B97-3903F5AABCC3}" type="presParOf" srcId="{4761B647-2AE2-40FC-A8D1-72477F69A3DE}" destId="{5C1A5ABC-6D51-4715-8EA6-CBD3927C990D}" srcOrd="1" destOrd="0" presId="urn:microsoft.com/office/officeart/2005/8/layout/vProcess5"/>
    <dgm:cxn modelId="{DDCDDC42-FBF4-4A1F-9961-1DE847994C1D}" type="presParOf" srcId="{4761B647-2AE2-40FC-A8D1-72477F69A3DE}" destId="{32BDC218-0672-4FC9-BEA5-0DDDF798201A}" srcOrd="2" destOrd="0" presId="urn:microsoft.com/office/officeart/2005/8/layout/vProcess5"/>
    <dgm:cxn modelId="{D1C73AA2-6FB0-4F7D-8B74-763A02FCD095}" type="presParOf" srcId="{4761B647-2AE2-40FC-A8D1-72477F69A3DE}" destId="{5F90A901-B2DF-4F1C-B19C-49666EF83711}" srcOrd="3" destOrd="0" presId="urn:microsoft.com/office/officeart/2005/8/layout/vProcess5"/>
    <dgm:cxn modelId="{BD21A0FD-A371-45FA-A672-995B68595A5D}" type="presParOf" srcId="{4761B647-2AE2-40FC-A8D1-72477F69A3DE}" destId="{4797EC3C-18A2-41D7-8908-6EEAF6A961E4}" srcOrd="4" destOrd="0" presId="urn:microsoft.com/office/officeart/2005/8/layout/vProcess5"/>
    <dgm:cxn modelId="{5AA07EC7-887A-40FB-BB7C-402ADCAB9E7F}" type="presParOf" srcId="{4761B647-2AE2-40FC-A8D1-72477F69A3DE}" destId="{E59807F7-F5CA-4E04-BCE3-536648E6BC2C}" srcOrd="5" destOrd="0" presId="urn:microsoft.com/office/officeart/2005/8/layout/vProcess5"/>
    <dgm:cxn modelId="{D8A45365-45B2-451F-AC4D-9FCE1DCCA446}" type="presParOf" srcId="{4761B647-2AE2-40FC-A8D1-72477F69A3DE}" destId="{249120E1-C1A7-4434-86B5-7FDA2E2E8B35}" srcOrd="6" destOrd="0" presId="urn:microsoft.com/office/officeart/2005/8/layout/vProcess5"/>
    <dgm:cxn modelId="{86EED756-DA28-4C8B-A319-AFBF19C0A09C}" type="presParOf" srcId="{4761B647-2AE2-40FC-A8D1-72477F69A3DE}" destId="{8C80729B-4A94-4E5D-BD8C-FFF8EB0798AC}" srcOrd="7" destOrd="0" presId="urn:microsoft.com/office/officeart/2005/8/layout/vProcess5"/>
    <dgm:cxn modelId="{D57D6053-042D-40E1-BC72-0FC49180B3BB}" type="presParOf" srcId="{4761B647-2AE2-40FC-A8D1-72477F69A3DE}" destId="{526CF2ED-D4D5-434F-90D2-AF7352971320}" srcOrd="8" destOrd="0" presId="urn:microsoft.com/office/officeart/2005/8/layout/vProcess5"/>
    <dgm:cxn modelId="{2D44456B-943B-43A3-A981-FB5CAC4ABF31}" type="presParOf" srcId="{4761B647-2AE2-40FC-A8D1-72477F69A3DE}" destId="{DAB280D2-9D38-4957-BB8D-EDE3804ED15A}" srcOrd="9" destOrd="0" presId="urn:microsoft.com/office/officeart/2005/8/layout/vProcess5"/>
    <dgm:cxn modelId="{4679251A-2279-4DC1-B4BE-5F900B34649F}" type="presParOf" srcId="{4761B647-2AE2-40FC-A8D1-72477F69A3DE}" destId="{F37C9F82-F5FD-4A30-B43E-4497CDBFBB19}" srcOrd="10" destOrd="0" presId="urn:microsoft.com/office/officeart/2005/8/layout/vProcess5"/>
    <dgm:cxn modelId="{A14BB43D-314A-4C59-B820-6AAAA6B29945}" type="presParOf" srcId="{4761B647-2AE2-40FC-A8D1-72477F69A3DE}" destId="{201B3AC1-5C53-41E5-B324-9DF02E7C8218}" srcOrd="11" destOrd="0" presId="urn:microsoft.com/office/officeart/2005/8/layout/vProcess5"/>
    <dgm:cxn modelId="{0666E1A5-DF34-40A6-9260-17490B50F55C}" type="presParOf" srcId="{4761B647-2AE2-40FC-A8D1-72477F69A3DE}" destId="{E5077680-BFC1-4F90-8823-F1F6D198DC71}" srcOrd="12" destOrd="0" presId="urn:microsoft.com/office/officeart/2005/8/layout/vProcess5"/>
    <dgm:cxn modelId="{1D397F4C-8545-4195-A57A-63452035DBCF}" type="presParOf" srcId="{4761B647-2AE2-40FC-A8D1-72477F69A3DE}" destId="{4FDE6AF1-F133-4C6E-8B15-68BFED6E1553}" srcOrd="13" destOrd="0" presId="urn:microsoft.com/office/officeart/2005/8/layout/vProcess5"/>
    <dgm:cxn modelId="{626FBE60-E025-44C8-8399-6AE50F3B65C5}" type="presParOf" srcId="{4761B647-2AE2-40FC-A8D1-72477F69A3DE}" destId="{DBC50249-4FA6-4656-95CF-BB05094C48F0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F40C4B7-1E70-4A50-84B1-7C6989FED663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F62277A-128D-4610-955A-BAD1DF5EBDBD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1600" dirty="0" smtClean="0"/>
            <a:t>В сфере управления образованием поиск компромисса между жесткой централизацией и полной автономией.</a:t>
          </a:r>
          <a:endParaRPr lang="ru-RU" sz="1600" dirty="0"/>
        </a:p>
      </dgm:t>
    </dgm:pt>
    <dgm:pt modelId="{6099A079-BC43-4500-8788-FFE6A58DC382}" type="parTrans" cxnId="{5A07830C-9450-4F85-B5EC-31F515ECEE4E}">
      <dgm:prSet/>
      <dgm:spPr/>
      <dgm:t>
        <a:bodyPr/>
        <a:lstStyle/>
        <a:p>
          <a:endParaRPr lang="ru-RU"/>
        </a:p>
      </dgm:t>
    </dgm:pt>
    <dgm:pt modelId="{8B24D618-B4A3-45CD-890C-D60D168DB5D9}" type="sibTrans" cxnId="{5A07830C-9450-4F85-B5EC-31F515ECEE4E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 sz="1600"/>
        </a:p>
      </dgm:t>
    </dgm:pt>
    <dgm:pt modelId="{517622D7-FB96-4042-8CB5-36211EEA1341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1600" dirty="0" smtClean="0"/>
            <a:t>Образование становится приоритетным объектом финансирования во все большем количестве стран.</a:t>
          </a:r>
          <a:endParaRPr lang="ru-RU" sz="1600" dirty="0"/>
        </a:p>
      </dgm:t>
    </dgm:pt>
    <dgm:pt modelId="{44F8D2D6-0399-45A0-8893-F8E006FBDD4B}" type="parTrans" cxnId="{F173186E-BB10-46DA-8059-9F6909BE7BD4}">
      <dgm:prSet/>
      <dgm:spPr/>
      <dgm:t>
        <a:bodyPr/>
        <a:lstStyle/>
        <a:p>
          <a:endParaRPr lang="ru-RU"/>
        </a:p>
      </dgm:t>
    </dgm:pt>
    <dgm:pt modelId="{A17983ED-5C0F-4CE4-ABDB-9B2A8BE0D404}" type="sibTrans" cxnId="{F173186E-BB10-46DA-8059-9F6909BE7BD4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 sz="1600"/>
        </a:p>
      </dgm:t>
    </dgm:pt>
    <dgm:pt modelId="{EBCE620C-6329-42D7-90F5-A0D59D0ED9A3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1600" dirty="0" smtClean="0"/>
            <a:t>Постоянное обновление и корректировка школьных и вузовских образовательных программ.</a:t>
          </a:r>
          <a:endParaRPr lang="ru-RU" sz="1600" dirty="0"/>
        </a:p>
      </dgm:t>
    </dgm:pt>
    <dgm:pt modelId="{BCB0E3C8-F741-4FB5-9F18-57993E50E0E1}" type="parTrans" cxnId="{02B6BA61-A584-4313-8CEC-C0C4F6BAE620}">
      <dgm:prSet/>
      <dgm:spPr/>
      <dgm:t>
        <a:bodyPr/>
        <a:lstStyle/>
        <a:p>
          <a:endParaRPr lang="ru-RU"/>
        </a:p>
      </dgm:t>
    </dgm:pt>
    <dgm:pt modelId="{0DCF5CE7-94F5-4E33-8369-D8BAEE7B94B4}" type="sibTrans" cxnId="{02B6BA61-A584-4313-8CEC-C0C4F6BAE620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 sz="1600"/>
        </a:p>
      </dgm:t>
    </dgm:pt>
    <dgm:pt modelId="{72CF81F3-2FE6-4844-811F-A9D8DBB02682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1600" dirty="0" smtClean="0"/>
            <a:t>Отход от ориентации на «среднего ученика», повышенный интерес к одаренным детям и молодым людям, к особенностям развития их способностей средствами образования.</a:t>
          </a:r>
          <a:endParaRPr lang="ru-RU" sz="1600" dirty="0"/>
        </a:p>
      </dgm:t>
    </dgm:pt>
    <dgm:pt modelId="{A46B73A4-A57F-4A61-93D6-8C64A303B350}" type="parTrans" cxnId="{CFD9A4B8-7CB6-49B0-B44A-A737549BAFCF}">
      <dgm:prSet/>
      <dgm:spPr/>
      <dgm:t>
        <a:bodyPr/>
        <a:lstStyle/>
        <a:p>
          <a:endParaRPr lang="ru-RU"/>
        </a:p>
      </dgm:t>
    </dgm:pt>
    <dgm:pt modelId="{1EFF9537-487D-427B-9555-295E53CC6C31}" type="sibTrans" cxnId="{CFD9A4B8-7CB6-49B0-B44A-A737549BAFCF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 sz="1600"/>
        </a:p>
      </dgm:t>
    </dgm:pt>
    <dgm:pt modelId="{0B2B9E1A-D9A1-4BF0-9922-89F4DEDE8327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1600" dirty="0" smtClean="0"/>
            <a:t>Поиск дополнительных ресурсов для образования детей с отклонениями в развитии, детей-инвалидов.</a:t>
          </a:r>
          <a:endParaRPr lang="ru-RU" sz="1600" dirty="0"/>
        </a:p>
      </dgm:t>
    </dgm:pt>
    <dgm:pt modelId="{F17F8CCF-EC8F-4C23-8F16-8C84D37B2F5C}" type="parTrans" cxnId="{13CD8627-020D-42DF-BDE5-8863DBF134C3}">
      <dgm:prSet/>
      <dgm:spPr/>
      <dgm:t>
        <a:bodyPr/>
        <a:lstStyle/>
        <a:p>
          <a:endParaRPr lang="ru-RU"/>
        </a:p>
      </dgm:t>
    </dgm:pt>
    <dgm:pt modelId="{6917D58B-9A7F-46ED-9F85-4DD79327D542}" type="sibTrans" cxnId="{13CD8627-020D-42DF-BDE5-8863DBF134C3}">
      <dgm:prSet/>
      <dgm:spPr/>
      <dgm:t>
        <a:bodyPr/>
        <a:lstStyle/>
        <a:p>
          <a:endParaRPr lang="ru-RU"/>
        </a:p>
      </dgm:t>
    </dgm:pt>
    <dgm:pt modelId="{1424028E-586D-42D5-AD5D-75B3C5B33301}">
      <dgm:prSet/>
      <dgm:spPr/>
      <dgm:t>
        <a:bodyPr/>
        <a:lstStyle/>
        <a:p>
          <a:endParaRPr lang="ru-RU"/>
        </a:p>
      </dgm:t>
    </dgm:pt>
    <dgm:pt modelId="{B99D0F99-C691-422E-AFD5-BEC3E21539BE}" type="parTrans" cxnId="{4BB5A734-67EA-433D-B72E-332BE7EDEA75}">
      <dgm:prSet/>
      <dgm:spPr/>
      <dgm:t>
        <a:bodyPr/>
        <a:lstStyle/>
        <a:p>
          <a:endParaRPr lang="ru-RU"/>
        </a:p>
      </dgm:t>
    </dgm:pt>
    <dgm:pt modelId="{FBD2B64F-27C1-4F49-AF28-12221E33DF36}" type="sibTrans" cxnId="{4BB5A734-67EA-433D-B72E-332BE7EDEA75}">
      <dgm:prSet/>
      <dgm:spPr/>
      <dgm:t>
        <a:bodyPr/>
        <a:lstStyle/>
        <a:p>
          <a:endParaRPr lang="ru-RU"/>
        </a:p>
      </dgm:t>
    </dgm:pt>
    <dgm:pt modelId="{8BFB1481-1D3B-4CE6-B6B2-7AF249CA9A7A}">
      <dgm:prSet/>
      <dgm:spPr/>
      <dgm:t>
        <a:bodyPr/>
        <a:lstStyle/>
        <a:p>
          <a:pPr rtl="0"/>
          <a:endParaRPr lang="ru-RU" sz="1600" dirty="0"/>
        </a:p>
      </dgm:t>
    </dgm:pt>
    <dgm:pt modelId="{D98A35FC-18B3-4A54-82F0-73E5B100371D}" type="parTrans" cxnId="{9B5AD7C8-9401-49F6-8182-CADF14DBA8C8}">
      <dgm:prSet/>
      <dgm:spPr/>
      <dgm:t>
        <a:bodyPr/>
        <a:lstStyle/>
        <a:p>
          <a:endParaRPr lang="ru-RU"/>
        </a:p>
      </dgm:t>
    </dgm:pt>
    <dgm:pt modelId="{27E483E7-8F1B-4DCB-AF97-3B8A7D8F5190}" type="sibTrans" cxnId="{9B5AD7C8-9401-49F6-8182-CADF14DBA8C8}">
      <dgm:prSet/>
      <dgm:spPr/>
      <dgm:t>
        <a:bodyPr/>
        <a:lstStyle/>
        <a:p>
          <a:endParaRPr lang="ru-RU"/>
        </a:p>
      </dgm:t>
    </dgm:pt>
    <dgm:pt modelId="{E5F92A26-6E98-4814-8349-2949402F42E9}" type="pres">
      <dgm:prSet presAssocID="{EF40C4B7-1E70-4A50-84B1-7C6989FED663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BD706B2-00BB-4CAB-81A4-BA23473CE08A}" type="pres">
      <dgm:prSet presAssocID="{EF40C4B7-1E70-4A50-84B1-7C6989FED663}" presName="dummyMaxCanvas" presStyleCnt="0">
        <dgm:presLayoutVars/>
      </dgm:prSet>
      <dgm:spPr/>
    </dgm:pt>
    <dgm:pt modelId="{20DDB947-BC52-4C59-81F9-6B49B672A61D}" type="pres">
      <dgm:prSet presAssocID="{EF40C4B7-1E70-4A50-84B1-7C6989FED663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0E451A-3BFE-4682-B16F-077A8FC6BAC1}" type="pres">
      <dgm:prSet presAssocID="{EF40C4B7-1E70-4A50-84B1-7C6989FED663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6DCE8E-E8B1-42B5-9B95-0314CF61A859}" type="pres">
      <dgm:prSet presAssocID="{EF40C4B7-1E70-4A50-84B1-7C6989FED663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745338-087D-4333-B616-98C81772FB3C}" type="pres">
      <dgm:prSet presAssocID="{EF40C4B7-1E70-4A50-84B1-7C6989FED663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BEF6FD-7B04-4F2D-8B1D-1BD4058B0679}" type="pres">
      <dgm:prSet presAssocID="{EF40C4B7-1E70-4A50-84B1-7C6989FED663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711BCE-C93F-4A61-A80E-C01241C6A8D1}" type="pres">
      <dgm:prSet presAssocID="{EF40C4B7-1E70-4A50-84B1-7C6989FED663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1BFB50-4E78-4229-BB7A-CDF5207B24E2}" type="pres">
      <dgm:prSet presAssocID="{EF40C4B7-1E70-4A50-84B1-7C6989FED663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5178C4-B958-4CA1-AA39-50909CB004B3}" type="pres">
      <dgm:prSet presAssocID="{EF40C4B7-1E70-4A50-84B1-7C6989FED663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009704-87AD-4902-876A-2BB343DFFAD9}" type="pres">
      <dgm:prSet presAssocID="{EF40C4B7-1E70-4A50-84B1-7C6989FED663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2D84B0-E9AC-4DFC-AAA7-D80A8A41E051}" type="pres">
      <dgm:prSet presAssocID="{EF40C4B7-1E70-4A50-84B1-7C6989FED663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29C15D-D646-41BC-99D9-764790A33F39}" type="pres">
      <dgm:prSet presAssocID="{EF40C4B7-1E70-4A50-84B1-7C6989FED663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A5A1F5-8AE5-4EDA-B9FA-68B79166FA3D}" type="pres">
      <dgm:prSet presAssocID="{EF40C4B7-1E70-4A50-84B1-7C6989FED663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20F78C-5EF7-4864-A99E-D8F49A3AB72C}" type="pres">
      <dgm:prSet presAssocID="{EF40C4B7-1E70-4A50-84B1-7C6989FED663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51C57B-FFB6-449B-9418-EE40E77D29FD}" type="pres">
      <dgm:prSet presAssocID="{EF40C4B7-1E70-4A50-84B1-7C6989FED663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17E02F9-7D90-4760-B96F-B5F12EAA59A9}" type="presOf" srcId="{1EFF9537-487D-427B-9555-295E53CC6C31}" destId="{B1009704-87AD-4902-876A-2BB343DFFAD9}" srcOrd="0" destOrd="0" presId="urn:microsoft.com/office/officeart/2005/8/layout/vProcess5"/>
    <dgm:cxn modelId="{5FFBE526-0D4E-4400-AA57-E381767E57FD}" type="presOf" srcId="{0B2B9E1A-D9A1-4BF0-9922-89F4DEDE8327}" destId="{B151C57B-FFB6-449B-9418-EE40E77D29FD}" srcOrd="1" destOrd="0" presId="urn:microsoft.com/office/officeart/2005/8/layout/vProcess5"/>
    <dgm:cxn modelId="{13CD8627-020D-42DF-BDE5-8863DBF134C3}" srcId="{EF40C4B7-1E70-4A50-84B1-7C6989FED663}" destId="{0B2B9E1A-D9A1-4BF0-9922-89F4DEDE8327}" srcOrd="4" destOrd="0" parTransId="{F17F8CCF-EC8F-4C23-8F16-8C84D37B2F5C}" sibTransId="{6917D58B-9A7F-46ED-9F85-4DD79327D542}"/>
    <dgm:cxn modelId="{C0AE137F-97C6-425A-A248-40C652FD5931}" type="presOf" srcId="{517622D7-FB96-4042-8CB5-36211EEA1341}" destId="{5F29C15D-D646-41BC-99D9-764790A33F39}" srcOrd="1" destOrd="0" presId="urn:microsoft.com/office/officeart/2005/8/layout/vProcess5"/>
    <dgm:cxn modelId="{F173186E-BB10-46DA-8059-9F6909BE7BD4}" srcId="{EF40C4B7-1E70-4A50-84B1-7C6989FED663}" destId="{517622D7-FB96-4042-8CB5-36211EEA1341}" srcOrd="1" destOrd="0" parTransId="{44F8D2D6-0399-45A0-8893-F8E006FBDD4B}" sibTransId="{A17983ED-5C0F-4CE4-ABDB-9B2A8BE0D404}"/>
    <dgm:cxn modelId="{75BB5876-33E8-410A-87D9-57EF7AA46D45}" type="presOf" srcId="{517622D7-FB96-4042-8CB5-36211EEA1341}" destId="{F00E451A-3BFE-4682-B16F-077A8FC6BAC1}" srcOrd="0" destOrd="0" presId="urn:microsoft.com/office/officeart/2005/8/layout/vProcess5"/>
    <dgm:cxn modelId="{C97F55AB-184A-468E-9C19-04FC2C2B8322}" type="presOf" srcId="{72CF81F3-2FE6-4844-811F-A9D8DBB02682}" destId="{4620F78C-5EF7-4864-A99E-D8F49A3AB72C}" srcOrd="1" destOrd="0" presId="urn:microsoft.com/office/officeart/2005/8/layout/vProcess5"/>
    <dgm:cxn modelId="{9F971B85-ACEE-44C4-86DE-82F83ABE762E}" type="presOf" srcId="{0B2B9E1A-D9A1-4BF0-9922-89F4DEDE8327}" destId="{AABEF6FD-7B04-4F2D-8B1D-1BD4058B0679}" srcOrd="0" destOrd="0" presId="urn:microsoft.com/office/officeart/2005/8/layout/vProcess5"/>
    <dgm:cxn modelId="{7EA5316D-BB07-4CBC-9D0A-77CD05E49AEF}" type="presOf" srcId="{EBCE620C-6329-42D7-90F5-A0D59D0ED9A3}" destId="{8B6DCE8E-E8B1-42B5-9B95-0314CF61A859}" srcOrd="0" destOrd="0" presId="urn:microsoft.com/office/officeart/2005/8/layout/vProcess5"/>
    <dgm:cxn modelId="{5728C59A-E8DF-4BB1-8644-35D53F7D66D3}" type="presOf" srcId="{8B24D618-B4A3-45CD-890C-D60D168DB5D9}" destId="{19711BCE-C93F-4A61-A80E-C01241C6A8D1}" srcOrd="0" destOrd="0" presId="urn:microsoft.com/office/officeart/2005/8/layout/vProcess5"/>
    <dgm:cxn modelId="{9B5AD7C8-9401-49F6-8182-CADF14DBA8C8}" srcId="{EF40C4B7-1E70-4A50-84B1-7C6989FED663}" destId="{8BFB1481-1D3B-4CE6-B6B2-7AF249CA9A7A}" srcOrd="6" destOrd="0" parTransId="{D98A35FC-18B3-4A54-82F0-73E5B100371D}" sibTransId="{27E483E7-8F1B-4DCB-AF97-3B8A7D8F5190}"/>
    <dgm:cxn modelId="{BBA771B7-AC5D-4465-8744-13BDF0BE22BC}" type="presOf" srcId="{A17983ED-5C0F-4CE4-ABDB-9B2A8BE0D404}" destId="{9D1BFB50-4E78-4229-BB7A-CDF5207B24E2}" srcOrd="0" destOrd="0" presId="urn:microsoft.com/office/officeart/2005/8/layout/vProcess5"/>
    <dgm:cxn modelId="{A460D5D7-0D3B-4AE6-A65B-D3E0DD98D4BA}" type="presOf" srcId="{2F62277A-128D-4610-955A-BAD1DF5EBDBD}" destId="{20DDB947-BC52-4C59-81F9-6B49B672A61D}" srcOrd="0" destOrd="0" presId="urn:microsoft.com/office/officeart/2005/8/layout/vProcess5"/>
    <dgm:cxn modelId="{480C93AA-A97E-4E42-A2CB-B6A4AEAA1B80}" type="presOf" srcId="{0DCF5CE7-94F5-4E33-8369-D8BAEE7B94B4}" destId="{2F5178C4-B958-4CA1-AA39-50909CB004B3}" srcOrd="0" destOrd="0" presId="urn:microsoft.com/office/officeart/2005/8/layout/vProcess5"/>
    <dgm:cxn modelId="{02B6BA61-A584-4313-8CEC-C0C4F6BAE620}" srcId="{EF40C4B7-1E70-4A50-84B1-7C6989FED663}" destId="{EBCE620C-6329-42D7-90F5-A0D59D0ED9A3}" srcOrd="2" destOrd="0" parTransId="{BCB0E3C8-F741-4FB5-9F18-57993E50E0E1}" sibTransId="{0DCF5CE7-94F5-4E33-8369-D8BAEE7B94B4}"/>
    <dgm:cxn modelId="{5A07830C-9450-4F85-B5EC-31F515ECEE4E}" srcId="{EF40C4B7-1E70-4A50-84B1-7C6989FED663}" destId="{2F62277A-128D-4610-955A-BAD1DF5EBDBD}" srcOrd="0" destOrd="0" parTransId="{6099A079-BC43-4500-8788-FFE6A58DC382}" sibTransId="{8B24D618-B4A3-45CD-890C-D60D168DB5D9}"/>
    <dgm:cxn modelId="{CFD9A4B8-7CB6-49B0-B44A-A737549BAFCF}" srcId="{EF40C4B7-1E70-4A50-84B1-7C6989FED663}" destId="{72CF81F3-2FE6-4844-811F-A9D8DBB02682}" srcOrd="3" destOrd="0" parTransId="{A46B73A4-A57F-4A61-93D6-8C64A303B350}" sibTransId="{1EFF9537-487D-427B-9555-295E53CC6C31}"/>
    <dgm:cxn modelId="{3A5207B0-03C3-4E0B-B4D0-8C10286CC64B}" type="presOf" srcId="{EF40C4B7-1E70-4A50-84B1-7C6989FED663}" destId="{E5F92A26-6E98-4814-8349-2949402F42E9}" srcOrd="0" destOrd="0" presId="urn:microsoft.com/office/officeart/2005/8/layout/vProcess5"/>
    <dgm:cxn modelId="{4BB5A734-67EA-433D-B72E-332BE7EDEA75}" srcId="{EF40C4B7-1E70-4A50-84B1-7C6989FED663}" destId="{1424028E-586D-42D5-AD5D-75B3C5B33301}" srcOrd="5" destOrd="0" parTransId="{B99D0F99-C691-422E-AFD5-BEC3E21539BE}" sibTransId="{FBD2B64F-27C1-4F49-AF28-12221E33DF36}"/>
    <dgm:cxn modelId="{3FCAE142-956D-41F0-A0FB-96B2404982B7}" type="presOf" srcId="{EBCE620C-6329-42D7-90F5-A0D59D0ED9A3}" destId="{D3A5A1F5-8AE5-4EDA-B9FA-68B79166FA3D}" srcOrd="1" destOrd="0" presId="urn:microsoft.com/office/officeart/2005/8/layout/vProcess5"/>
    <dgm:cxn modelId="{5F76128F-9922-47C0-8A61-CEE10E30A79E}" type="presOf" srcId="{72CF81F3-2FE6-4844-811F-A9D8DBB02682}" destId="{1F745338-087D-4333-B616-98C81772FB3C}" srcOrd="0" destOrd="0" presId="urn:microsoft.com/office/officeart/2005/8/layout/vProcess5"/>
    <dgm:cxn modelId="{1D15FEB1-895C-4B9C-BDBF-F666866FA8B9}" type="presOf" srcId="{2F62277A-128D-4610-955A-BAD1DF5EBDBD}" destId="{4B2D84B0-E9AC-4DFC-AAA7-D80A8A41E051}" srcOrd="1" destOrd="0" presId="urn:microsoft.com/office/officeart/2005/8/layout/vProcess5"/>
    <dgm:cxn modelId="{775B68C1-0E43-43CD-82CF-7987389EC87A}" type="presParOf" srcId="{E5F92A26-6E98-4814-8349-2949402F42E9}" destId="{DBD706B2-00BB-4CAB-81A4-BA23473CE08A}" srcOrd="0" destOrd="0" presId="urn:microsoft.com/office/officeart/2005/8/layout/vProcess5"/>
    <dgm:cxn modelId="{66DA3F45-4C2A-4E9B-9E3D-769E3D89A195}" type="presParOf" srcId="{E5F92A26-6E98-4814-8349-2949402F42E9}" destId="{20DDB947-BC52-4C59-81F9-6B49B672A61D}" srcOrd="1" destOrd="0" presId="urn:microsoft.com/office/officeart/2005/8/layout/vProcess5"/>
    <dgm:cxn modelId="{06332F6A-C8B0-4B09-84BF-F5EF4D4ABA26}" type="presParOf" srcId="{E5F92A26-6E98-4814-8349-2949402F42E9}" destId="{F00E451A-3BFE-4682-B16F-077A8FC6BAC1}" srcOrd="2" destOrd="0" presId="urn:microsoft.com/office/officeart/2005/8/layout/vProcess5"/>
    <dgm:cxn modelId="{04C885C3-830A-4ED7-9E51-4B3C83F0D3A1}" type="presParOf" srcId="{E5F92A26-6E98-4814-8349-2949402F42E9}" destId="{8B6DCE8E-E8B1-42B5-9B95-0314CF61A859}" srcOrd="3" destOrd="0" presId="urn:microsoft.com/office/officeart/2005/8/layout/vProcess5"/>
    <dgm:cxn modelId="{47F80D3A-B084-44DA-BD85-D5A1FA2F8E28}" type="presParOf" srcId="{E5F92A26-6E98-4814-8349-2949402F42E9}" destId="{1F745338-087D-4333-B616-98C81772FB3C}" srcOrd="4" destOrd="0" presId="urn:microsoft.com/office/officeart/2005/8/layout/vProcess5"/>
    <dgm:cxn modelId="{AB729FBA-FA25-4CC1-B5FA-6C86536C7301}" type="presParOf" srcId="{E5F92A26-6E98-4814-8349-2949402F42E9}" destId="{AABEF6FD-7B04-4F2D-8B1D-1BD4058B0679}" srcOrd="5" destOrd="0" presId="urn:microsoft.com/office/officeart/2005/8/layout/vProcess5"/>
    <dgm:cxn modelId="{5E70EF8A-4419-407D-AE28-71A0B73AE132}" type="presParOf" srcId="{E5F92A26-6E98-4814-8349-2949402F42E9}" destId="{19711BCE-C93F-4A61-A80E-C01241C6A8D1}" srcOrd="6" destOrd="0" presId="urn:microsoft.com/office/officeart/2005/8/layout/vProcess5"/>
    <dgm:cxn modelId="{689C8D76-80BF-42B7-A1C7-7A5A52327884}" type="presParOf" srcId="{E5F92A26-6E98-4814-8349-2949402F42E9}" destId="{9D1BFB50-4E78-4229-BB7A-CDF5207B24E2}" srcOrd="7" destOrd="0" presId="urn:microsoft.com/office/officeart/2005/8/layout/vProcess5"/>
    <dgm:cxn modelId="{A2844194-4AA1-4241-94B8-6F646F26AE9C}" type="presParOf" srcId="{E5F92A26-6E98-4814-8349-2949402F42E9}" destId="{2F5178C4-B958-4CA1-AA39-50909CB004B3}" srcOrd="8" destOrd="0" presId="urn:microsoft.com/office/officeart/2005/8/layout/vProcess5"/>
    <dgm:cxn modelId="{B13F6586-7D84-4BD2-9DE3-1884DEDC0A3E}" type="presParOf" srcId="{E5F92A26-6E98-4814-8349-2949402F42E9}" destId="{B1009704-87AD-4902-876A-2BB343DFFAD9}" srcOrd="9" destOrd="0" presId="urn:microsoft.com/office/officeart/2005/8/layout/vProcess5"/>
    <dgm:cxn modelId="{37C7AAAF-B4A1-4A81-857F-8993ECDBD7B6}" type="presParOf" srcId="{E5F92A26-6E98-4814-8349-2949402F42E9}" destId="{4B2D84B0-E9AC-4DFC-AAA7-D80A8A41E051}" srcOrd="10" destOrd="0" presId="urn:microsoft.com/office/officeart/2005/8/layout/vProcess5"/>
    <dgm:cxn modelId="{E77D650E-FB2F-43F9-87B0-44ADF162B12B}" type="presParOf" srcId="{E5F92A26-6E98-4814-8349-2949402F42E9}" destId="{5F29C15D-D646-41BC-99D9-764790A33F39}" srcOrd="11" destOrd="0" presId="urn:microsoft.com/office/officeart/2005/8/layout/vProcess5"/>
    <dgm:cxn modelId="{FC296DB5-8A77-4C50-8EBD-BD8E47BF01AF}" type="presParOf" srcId="{E5F92A26-6E98-4814-8349-2949402F42E9}" destId="{D3A5A1F5-8AE5-4EDA-B9FA-68B79166FA3D}" srcOrd="12" destOrd="0" presId="urn:microsoft.com/office/officeart/2005/8/layout/vProcess5"/>
    <dgm:cxn modelId="{731E1259-B8D9-4098-B1B8-CF4B66AD837D}" type="presParOf" srcId="{E5F92A26-6E98-4814-8349-2949402F42E9}" destId="{4620F78C-5EF7-4864-A99E-D8F49A3AB72C}" srcOrd="13" destOrd="0" presId="urn:microsoft.com/office/officeart/2005/8/layout/vProcess5"/>
    <dgm:cxn modelId="{605BB08C-A5E9-40C5-AD86-140C41956F97}" type="presParOf" srcId="{E5F92A26-6E98-4814-8349-2949402F42E9}" destId="{B151C57B-FFB6-449B-9418-EE40E77D29FD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DE07354-C2E0-430B-A983-5C2ED202699A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6EF0041-266B-404B-B90C-14CEFC7F6245}">
      <dgm:prSet phldrT="[Текст]" phldr="1"/>
      <dgm:spPr/>
      <dgm:t>
        <a:bodyPr/>
        <a:lstStyle/>
        <a:p>
          <a:endParaRPr lang="ru-RU" dirty="0"/>
        </a:p>
      </dgm:t>
    </dgm:pt>
    <dgm:pt modelId="{1A1441F3-BDF6-426B-A805-500537CD4960}" type="parTrans" cxnId="{7883668F-1C15-46C1-B2A3-7DBAB3DF6A3C}">
      <dgm:prSet/>
      <dgm:spPr/>
      <dgm:t>
        <a:bodyPr/>
        <a:lstStyle/>
        <a:p>
          <a:endParaRPr lang="ru-RU"/>
        </a:p>
      </dgm:t>
    </dgm:pt>
    <dgm:pt modelId="{6E9DDFBD-287B-40B6-826F-97ACCF6861F4}" type="sibTrans" cxnId="{7883668F-1C15-46C1-B2A3-7DBAB3DF6A3C}">
      <dgm:prSet/>
      <dgm:spPr/>
      <dgm:t>
        <a:bodyPr/>
        <a:lstStyle/>
        <a:p>
          <a:endParaRPr lang="ru-RU"/>
        </a:p>
      </dgm:t>
    </dgm:pt>
    <dgm:pt modelId="{A51AEC4A-68D7-4BC3-BB46-AAAB788FFCB2}">
      <dgm:prSet phldrT="[Текст]"/>
      <dgm:spPr/>
      <dgm:t>
        <a:bodyPr/>
        <a:lstStyle/>
        <a:p>
          <a:r>
            <a:rPr lang="ru-RU" b="1" dirty="0" smtClean="0"/>
            <a:t>	Объективные предпосылки</a:t>
          </a:r>
          <a:endParaRPr lang="ru-RU" b="1" dirty="0"/>
        </a:p>
      </dgm:t>
    </dgm:pt>
    <dgm:pt modelId="{C03C7692-C243-4897-AA16-65BA42810B41}" type="parTrans" cxnId="{71CC8CA2-C644-4E89-9F24-2FD560BEECF9}">
      <dgm:prSet/>
      <dgm:spPr/>
      <dgm:t>
        <a:bodyPr/>
        <a:lstStyle/>
        <a:p>
          <a:endParaRPr lang="ru-RU"/>
        </a:p>
      </dgm:t>
    </dgm:pt>
    <dgm:pt modelId="{F259F194-74D7-45DF-B730-D54B5022CAAD}" type="sibTrans" cxnId="{71CC8CA2-C644-4E89-9F24-2FD560BEECF9}">
      <dgm:prSet/>
      <dgm:spPr/>
      <dgm:t>
        <a:bodyPr/>
        <a:lstStyle/>
        <a:p>
          <a:endParaRPr lang="ru-RU"/>
        </a:p>
      </dgm:t>
    </dgm:pt>
    <dgm:pt modelId="{8CB86146-A451-4303-BE41-4E856C4C89E5}">
      <dgm:prSet phldrT="[Текст]" phldr="1"/>
      <dgm:spPr/>
      <dgm:t>
        <a:bodyPr/>
        <a:lstStyle/>
        <a:p>
          <a:endParaRPr lang="ru-RU"/>
        </a:p>
      </dgm:t>
    </dgm:pt>
    <dgm:pt modelId="{83FCA960-D914-432B-873D-74198006D453}" type="parTrans" cxnId="{45F84E04-7CDE-42BC-8F19-3321B9568248}">
      <dgm:prSet/>
      <dgm:spPr/>
      <dgm:t>
        <a:bodyPr/>
        <a:lstStyle/>
        <a:p>
          <a:endParaRPr lang="ru-RU"/>
        </a:p>
      </dgm:t>
    </dgm:pt>
    <dgm:pt modelId="{87C8D78A-773E-457A-A928-9E8DCB784CEA}" type="sibTrans" cxnId="{45F84E04-7CDE-42BC-8F19-3321B9568248}">
      <dgm:prSet/>
      <dgm:spPr/>
      <dgm:t>
        <a:bodyPr/>
        <a:lstStyle/>
        <a:p>
          <a:endParaRPr lang="ru-RU"/>
        </a:p>
      </dgm:t>
    </dgm:pt>
    <dgm:pt modelId="{E31F2D55-0A55-4A95-9F34-B9BEB1A64CC6}">
      <dgm:prSet phldrT="[Текст]"/>
      <dgm:spPr/>
      <dgm:t>
        <a:bodyPr/>
        <a:lstStyle/>
        <a:p>
          <a:r>
            <a:rPr lang="ru-RU" dirty="0" smtClean="0"/>
            <a:t>Бурный технический и социально-экономический прогресс</a:t>
          </a:r>
          <a:endParaRPr lang="ru-RU" dirty="0"/>
        </a:p>
      </dgm:t>
    </dgm:pt>
    <dgm:pt modelId="{44E5AB42-48F3-411D-AD92-8634A4BB2D92}" type="parTrans" cxnId="{0B70E1A6-A402-4F84-A2AD-A6B9B4E6CE5B}">
      <dgm:prSet/>
      <dgm:spPr/>
      <dgm:t>
        <a:bodyPr/>
        <a:lstStyle/>
        <a:p>
          <a:endParaRPr lang="ru-RU"/>
        </a:p>
      </dgm:t>
    </dgm:pt>
    <dgm:pt modelId="{B31365FF-BB42-4A53-8DD3-9B10916771CE}" type="sibTrans" cxnId="{0B70E1A6-A402-4F84-A2AD-A6B9B4E6CE5B}">
      <dgm:prSet/>
      <dgm:spPr/>
      <dgm:t>
        <a:bodyPr/>
        <a:lstStyle/>
        <a:p>
          <a:endParaRPr lang="ru-RU"/>
        </a:p>
      </dgm:t>
    </dgm:pt>
    <dgm:pt modelId="{3E2EB208-6EF8-478E-A444-E53E1341CB83}">
      <dgm:prSet phldrT="[Текст]" phldr="1"/>
      <dgm:spPr/>
      <dgm:t>
        <a:bodyPr/>
        <a:lstStyle/>
        <a:p>
          <a:endParaRPr lang="ru-RU" dirty="0"/>
        </a:p>
      </dgm:t>
    </dgm:pt>
    <dgm:pt modelId="{588DDCA7-ED98-4D73-9F3B-C6B4257CEBE4}" type="parTrans" cxnId="{7A2A3183-0B32-4208-AD2E-8DBF8EFF4E02}">
      <dgm:prSet/>
      <dgm:spPr/>
      <dgm:t>
        <a:bodyPr/>
        <a:lstStyle/>
        <a:p>
          <a:endParaRPr lang="ru-RU"/>
        </a:p>
      </dgm:t>
    </dgm:pt>
    <dgm:pt modelId="{A2354EAE-75EB-4937-91C9-D95E9133A785}" type="sibTrans" cxnId="{7A2A3183-0B32-4208-AD2E-8DBF8EFF4E02}">
      <dgm:prSet/>
      <dgm:spPr/>
      <dgm:t>
        <a:bodyPr/>
        <a:lstStyle/>
        <a:p>
          <a:endParaRPr lang="ru-RU"/>
        </a:p>
      </dgm:t>
    </dgm:pt>
    <dgm:pt modelId="{FAA2BE37-83C3-4C8C-AB24-42D02935C83B}">
      <dgm:prSet phldrT="[Текст]"/>
      <dgm:spPr/>
      <dgm:t>
        <a:bodyPr/>
        <a:lstStyle/>
        <a:p>
          <a:endParaRPr lang="ru-RU" dirty="0"/>
        </a:p>
      </dgm:t>
    </dgm:pt>
    <dgm:pt modelId="{D809C7E0-A5BD-4FD7-84FC-06A3452EE395}" type="parTrans" cxnId="{35AB70E3-EFF4-479E-815E-7C0984654E1B}">
      <dgm:prSet/>
      <dgm:spPr/>
      <dgm:t>
        <a:bodyPr/>
        <a:lstStyle/>
        <a:p>
          <a:endParaRPr lang="ru-RU"/>
        </a:p>
      </dgm:t>
    </dgm:pt>
    <dgm:pt modelId="{755F4244-ADB7-43F7-84E9-FFE930868F77}" type="sibTrans" cxnId="{35AB70E3-EFF4-479E-815E-7C0984654E1B}">
      <dgm:prSet/>
      <dgm:spPr/>
      <dgm:t>
        <a:bodyPr/>
        <a:lstStyle/>
        <a:p>
          <a:endParaRPr lang="ru-RU"/>
        </a:p>
      </dgm:t>
    </dgm:pt>
    <dgm:pt modelId="{C3B6871B-7A45-42E0-858A-35F17B6272F9}">
      <dgm:prSet phldrT="[Текст]"/>
      <dgm:spPr/>
      <dgm:t>
        <a:bodyPr/>
        <a:lstStyle/>
        <a:p>
          <a:endParaRPr lang="ru-RU" dirty="0"/>
        </a:p>
      </dgm:t>
    </dgm:pt>
    <dgm:pt modelId="{D7D5D3F0-E0B6-444F-BB0D-27E4EFE2DC78}" type="parTrans" cxnId="{DC0B1484-4C46-40A4-B6E1-864CA66EC1E5}">
      <dgm:prSet/>
      <dgm:spPr/>
      <dgm:t>
        <a:bodyPr/>
        <a:lstStyle/>
        <a:p>
          <a:endParaRPr lang="ru-RU"/>
        </a:p>
      </dgm:t>
    </dgm:pt>
    <dgm:pt modelId="{B3712652-7778-4176-910E-8F24C5579CA6}" type="sibTrans" cxnId="{DC0B1484-4C46-40A4-B6E1-864CA66EC1E5}">
      <dgm:prSet/>
      <dgm:spPr/>
      <dgm:t>
        <a:bodyPr/>
        <a:lstStyle/>
        <a:p>
          <a:endParaRPr lang="ru-RU"/>
        </a:p>
      </dgm:t>
    </dgm:pt>
    <dgm:pt modelId="{9C8255BC-94DF-4FA2-BA9E-7EF7D893B3B9}">
      <dgm:prSet/>
      <dgm:spPr/>
      <dgm:t>
        <a:bodyPr/>
        <a:lstStyle/>
        <a:p>
          <a:r>
            <a:rPr lang="ru-RU" dirty="0" smtClean="0"/>
            <a:t>Отставание образования от новых реалий жизни</a:t>
          </a:r>
          <a:endParaRPr lang="ru-RU" dirty="0"/>
        </a:p>
      </dgm:t>
    </dgm:pt>
    <dgm:pt modelId="{6FCFD291-0C36-4B4B-8FC8-676E31FAE0F9}" type="parTrans" cxnId="{63F1B238-F7DD-4256-94BF-53314FFE2E01}">
      <dgm:prSet/>
      <dgm:spPr/>
      <dgm:t>
        <a:bodyPr/>
        <a:lstStyle/>
        <a:p>
          <a:endParaRPr lang="ru-RU"/>
        </a:p>
      </dgm:t>
    </dgm:pt>
    <dgm:pt modelId="{9D142992-7619-4D39-999A-32D00F3058BB}" type="sibTrans" cxnId="{63F1B238-F7DD-4256-94BF-53314FFE2E01}">
      <dgm:prSet/>
      <dgm:spPr/>
      <dgm:t>
        <a:bodyPr/>
        <a:lstStyle/>
        <a:p>
          <a:endParaRPr lang="ru-RU"/>
        </a:p>
      </dgm:t>
    </dgm:pt>
    <dgm:pt modelId="{212E97EC-D188-4014-9825-872307FD53D1}">
      <dgm:prSet/>
      <dgm:spPr/>
      <dgm:t>
        <a:bodyPr/>
        <a:lstStyle/>
        <a:p>
          <a:r>
            <a:rPr lang="ru-RU" dirty="0" smtClean="0"/>
            <a:t>Появление функциональной неграмотности</a:t>
          </a:r>
          <a:endParaRPr lang="ru-RU" dirty="0"/>
        </a:p>
      </dgm:t>
    </dgm:pt>
    <dgm:pt modelId="{E0C37753-9B8D-47F5-9937-0FBA6448D525}" type="parTrans" cxnId="{CE5FB1AB-BC25-4558-B5BE-1E362CC7896B}">
      <dgm:prSet/>
      <dgm:spPr/>
      <dgm:t>
        <a:bodyPr/>
        <a:lstStyle/>
        <a:p>
          <a:endParaRPr lang="ru-RU"/>
        </a:p>
      </dgm:t>
    </dgm:pt>
    <dgm:pt modelId="{3E5106D9-D265-4867-9997-9C658A6E82FD}" type="sibTrans" cxnId="{CE5FB1AB-BC25-4558-B5BE-1E362CC7896B}">
      <dgm:prSet/>
      <dgm:spPr/>
      <dgm:t>
        <a:bodyPr/>
        <a:lstStyle/>
        <a:p>
          <a:endParaRPr lang="ru-RU"/>
        </a:p>
      </dgm:t>
    </dgm:pt>
    <dgm:pt modelId="{020564B4-B97A-4387-B12A-067F9584F951}">
      <dgm:prSet/>
      <dgm:spPr/>
      <dgm:t>
        <a:bodyPr/>
        <a:lstStyle/>
        <a:p>
          <a:r>
            <a:rPr lang="ru-RU" dirty="0" smtClean="0"/>
            <a:t>Появление потребности в непрерывном обучении</a:t>
          </a:r>
          <a:endParaRPr lang="ru-RU" dirty="0"/>
        </a:p>
      </dgm:t>
    </dgm:pt>
    <dgm:pt modelId="{361E1871-825F-4B51-BA67-E68B6FC9AD86}" type="parTrans" cxnId="{9D72CD25-49C4-4553-9BD5-4E477F1F6ACF}">
      <dgm:prSet/>
      <dgm:spPr/>
      <dgm:t>
        <a:bodyPr/>
        <a:lstStyle/>
        <a:p>
          <a:endParaRPr lang="ru-RU"/>
        </a:p>
      </dgm:t>
    </dgm:pt>
    <dgm:pt modelId="{43BDB830-102C-42B0-85ED-FDE2955A7C65}" type="sibTrans" cxnId="{9D72CD25-49C4-4553-9BD5-4E477F1F6ACF}">
      <dgm:prSet/>
      <dgm:spPr/>
      <dgm:t>
        <a:bodyPr/>
        <a:lstStyle/>
        <a:p>
          <a:endParaRPr lang="ru-RU"/>
        </a:p>
      </dgm:t>
    </dgm:pt>
    <dgm:pt modelId="{FC89111C-4664-49B6-95A7-80E016CAE75A}" type="pres">
      <dgm:prSet presAssocID="{FDE07354-C2E0-430B-A983-5C2ED202699A}" presName="linearFlow" presStyleCnt="0">
        <dgm:presLayoutVars>
          <dgm:dir/>
          <dgm:animLvl val="lvl"/>
          <dgm:resizeHandles val="exact"/>
        </dgm:presLayoutVars>
      </dgm:prSet>
      <dgm:spPr/>
    </dgm:pt>
    <dgm:pt modelId="{90C7BDCA-F15E-4917-92A4-90C028802318}" type="pres">
      <dgm:prSet presAssocID="{A6EF0041-266B-404B-B90C-14CEFC7F6245}" presName="composite" presStyleCnt="0"/>
      <dgm:spPr/>
    </dgm:pt>
    <dgm:pt modelId="{880B9245-26A9-4030-9B12-4A36FBBF0201}" type="pres">
      <dgm:prSet presAssocID="{A6EF0041-266B-404B-B90C-14CEFC7F6245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EA8884E4-0AFA-4F03-829A-6D2CC058D12D}" type="pres">
      <dgm:prSet presAssocID="{A6EF0041-266B-404B-B90C-14CEFC7F6245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5B10B8-50F7-4B0F-8C38-730191265D1E}" type="pres">
      <dgm:prSet presAssocID="{6E9DDFBD-287B-40B6-826F-97ACCF6861F4}" presName="sp" presStyleCnt="0"/>
      <dgm:spPr/>
    </dgm:pt>
    <dgm:pt modelId="{6CCA60AA-8E44-4BE7-8379-585262745A57}" type="pres">
      <dgm:prSet presAssocID="{8CB86146-A451-4303-BE41-4E856C4C89E5}" presName="composite" presStyleCnt="0"/>
      <dgm:spPr/>
    </dgm:pt>
    <dgm:pt modelId="{701647F2-139B-47BF-8E86-A8449D5F6599}" type="pres">
      <dgm:prSet presAssocID="{8CB86146-A451-4303-BE41-4E856C4C89E5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0DC87C7F-5700-48E6-BD83-9955D6761ADA}" type="pres">
      <dgm:prSet presAssocID="{8CB86146-A451-4303-BE41-4E856C4C89E5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F3F664-22C6-440A-AB17-D42B307E7CDC}" type="pres">
      <dgm:prSet presAssocID="{87C8D78A-773E-457A-A928-9E8DCB784CEA}" presName="sp" presStyleCnt="0"/>
      <dgm:spPr/>
    </dgm:pt>
    <dgm:pt modelId="{0BA1F9A2-6B80-48BA-AD38-BF013C44E72D}" type="pres">
      <dgm:prSet presAssocID="{3E2EB208-6EF8-478E-A444-E53E1341CB83}" presName="composite" presStyleCnt="0"/>
      <dgm:spPr/>
    </dgm:pt>
    <dgm:pt modelId="{752DF2D1-72A5-41A5-B899-668E0DB21C65}" type="pres">
      <dgm:prSet presAssocID="{3E2EB208-6EF8-478E-A444-E53E1341CB83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10C48E26-F9A2-49B4-BA23-215844867DA5}" type="pres">
      <dgm:prSet presAssocID="{3E2EB208-6EF8-478E-A444-E53E1341CB83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0D8AF7-25EC-49E7-B881-D712BD99E93F}" type="pres">
      <dgm:prSet presAssocID="{A2354EAE-75EB-4937-91C9-D95E9133A785}" presName="sp" presStyleCnt="0"/>
      <dgm:spPr/>
    </dgm:pt>
    <dgm:pt modelId="{B8C53A6D-DAF2-4E34-80E4-E950780000ED}" type="pres">
      <dgm:prSet presAssocID="{FAA2BE37-83C3-4C8C-AB24-42D02935C83B}" presName="composite" presStyleCnt="0"/>
      <dgm:spPr/>
    </dgm:pt>
    <dgm:pt modelId="{AD396E0B-CFE8-4EE1-87D0-E01A3FA28981}" type="pres">
      <dgm:prSet presAssocID="{FAA2BE37-83C3-4C8C-AB24-42D02935C83B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E21DC458-5AAB-42E0-914C-DA9DCDDC9CF7}" type="pres">
      <dgm:prSet presAssocID="{FAA2BE37-83C3-4C8C-AB24-42D02935C83B}" presName="descendantText" presStyleLbl="alignAcc1" presStyleIdx="3" presStyleCnt="5">
        <dgm:presLayoutVars>
          <dgm:bulletEnabled val="1"/>
        </dgm:presLayoutVars>
      </dgm:prSet>
      <dgm:spPr/>
    </dgm:pt>
    <dgm:pt modelId="{93EE31B2-DE35-4D1B-BF71-391F718A1857}" type="pres">
      <dgm:prSet presAssocID="{755F4244-ADB7-43F7-84E9-FFE930868F77}" presName="sp" presStyleCnt="0"/>
      <dgm:spPr/>
    </dgm:pt>
    <dgm:pt modelId="{B664887E-4759-49B4-98FD-1DE5A0B8327B}" type="pres">
      <dgm:prSet presAssocID="{C3B6871B-7A45-42E0-858A-35F17B6272F9}" presName="composite" presStyleCnt="0"/>
      <dgm:spPr/>
    </dgm:pt>
    <dgm:pt modelId="{6F098C39-DD0B-41A3-8852-AD82D628802C}" type="pres">
      <dgm:prSet presAssocID="{C3B6871B-7A45-42E0-858A-35F17B6272F9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AD78ABD0-970B-4227-8B31-5E786CBAB2CC}" type="pres">
      <dgm:prSet presAssocID="{C3B6871B-7A45-42E0-858A-35F17B6272F9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A2A3183-0B32-4208-AD2E-8DBF8EFF4E02}" srcId="{FDE07354-C2E0-430B-A983-5C2ED202699A}" destId="{3E2EB208-6EF8-478E-A444-E53E1341CB83}" srcOrd="2" destOrd="0" parTransId="{588DDCA7-ED98-4D73-9F3B-C6B4257CEBE4}" sibTransId="{A2354EAE-75EB-4937-91C9-D95E9133A785}"/>
    <dgm:cxn modelId="{63F1B238-F7DD-4256-94BF-53314FFE2E01}" srcId="{3E2EB208-6EF8-478E-A444-E53E1341CB83}" destId="{9C8255BC-94DF-4FA2-BA9E-7EF7D893B3B9}" srcOrd="0" destOrd="0" parTransId="{6FCFD291-0C36-4B4B-8FC8-676E31FAE0F9}" sibTransId="{9D142992-7619-4D39-999A-32D00F3058BB}"/>
    <dgm:cxn modelId="{9D72CD25-49C4-4553-9BD5-4E477F1F6ACF}" srcId="{C3B6871B-7A45-42E0-858A-35F17B6272F9}" destId="{020564B4-B97A-4387-B12A-067F9584F951}" srcOrd="0" destOrd="0" parTransId="{361E1871-825F-4B51-BA67-E68B6FC9AD86}" sibTransId="{43BDB830-102C-42B0-85ED-FDE2955A7C65}"/>
    <dgm:cxn modelId="{6353847B-8311-42E8-9317-4AB6AC569256}" type="presOf" srcId="{FAA2BE37-83C3-4C8C-AB24-42D02935C83B}" destId="{AD396E0B-CFE8-4EE1-87D0-E01A3FA28981}" srcOrd="0" destOrd="0" presId="urn:microsoft.com/office/officeart/2005/8/layout/chevron2"/>
    <dgm:cxn modelId="{D5C9D7E0-1B51-469F-B030-E6A7A2652BEA}" type="presOf" srcId="{A51AEC4A-68D7-4BC3-BB46-AAAB788FFCB2}" destId="{EA8884E4-0AFA-4F03-829A-6D2CC058D12D}" srcOrd="0" destOrd="0" presId="urn:microsoft.com/office/officeart/2005/8/layout/chevron2"/>
    <dgm:cxn modelId="{0B70E1A6-A402-4F84-A2AD-A6B9B4E6CE5B}" srcId="{8CB86146-A451-4303-BE41-4E856C4C89E5}" destId="{E31F2D55-0A55-4A95-9F34-B9BEB1A64CC6}" srcOrd="0" destOrd="0" parTransId="{44E5AB42-48F3-411D-AD92-8634A4BB2D92}" sibTransId="{B31365FF-BB42-4A53-8DD3-9B10916771CE}"/>
    <dgm:cxn modelId="{C1BE2A8D-38E6-4AD3-BE38-B736160110CB}" type="presOf" srcId="{C3B6871B-7A45-42E0-858A-35F17B6272F9}" destId="{6F098C39-DD0B-41A3-8852-AD82D628802C}" srcOrd="0" destOrd="0" presId="urn:microsoft.com/office/officeart/2005/8/layout/chevron2"/>
    <dgm:cxn modelId="{CE5FB1AB-BC25-4558-B5BE-1E362CC7896B}" srcId="{FAA2BE37-83C3-4C8C-AB24-42D02935C83B}" destId="{212E97EC-D188-4014-9825-872307FD53D1}" srcOrd="0" destOrd="0" parTransId="{E0C37753-9B8D-47F5-9937-0FBA6448D525}" sibTransId="{3E5106D9-D265-4867-9997-9C658A6E82FD}"/>
    <dgm:cxn modelId="{E4835C17-6568-4ED5-97BF-538F6151CF23}" type="presOf" srcId="{3E2EB208-6EF8-478E-A444-E53E1341CB83}" destId="{752DF2D1-72A5-41A5-B899-668E0DB21C65}" srcOrd="0" destOrd="0" presId="urn:microsoft.com/office/officeart/2005/8/layout/chevron2"/>
    <dgm:cxn modelId="{92D75ED8-C329-4B3F-837A-229311DDBB06}" type="presOf" srcId="{A6EF0041-266B-404B-B90C-14CEFC7F6245}" destId="{880B9245-26A9-4030-9B12-4A36FBBF0201}" srcOrd="0" destOrd="0" presId="urn:microsoft.com/office/officeart/2005/8/layout/chevron2"/>
    <dgm:cxn modelId="{C7D4480C-E14F-4E2C-9F2F-39DCA2042156}" type="presOf" srcId="{E31F2D55-0A55-4A95-9F34-B9BEB1A64CC6}" destId="{0DC87C7F-5700-48E6-BD83-9955D6761ADA}" srcOrd="0" destOrd="0" presId="urn:microsoft.com/office/officeart/2005/8/layout/chevron2"/>
    <dgm:cxn modelId="{35AB70E3-EFF4-479E-815E-7C0984654E1B}" srcId="{FDE07354-C2E0-430B-A983-5C2ED202699A}" destId="{FAA2BE37-83C3-4C8C-AB24-42D02935C83B}" srcOrd="3" destOrd="0" parTransId="{D809C7E0-A5BD-4FD7-84FC-06A3452EE395}" sibTransId="{755F4244-ADB7-43F7-84E9-FFE930868F77}"/>
    <dgm:cxn modelId="{7883668F-1C15-46C1-B2A3-7DBAB3DF6A3C}" srcId="{FDE07354-C2E0-430B-A983-5C2ED202699A}" destId="{A6EF0041-266B-404B-B90C-14CEFC7F6245}" srcOrd="0" destOrd="0" parTransId="{1A1441F3-BDF6-426B-A805-500537CD4960}" sibTransId="{6E9DDFBD-287B-40B6-826F-97ACCF6861F4}"/>
    <dgm:cxn modelId="{EB00CE48-9C50-4CE4-AD83-46EED726CD83}" type="presOf" srcId="{020564B4-B97A-4387-B12A-067F9584F951}" destId="{AD78ABD0-970B-4227-8B31-5E786CBAB2CC}" srcOrd="0" destOrd="0" presId="urn:microsoft.com/office/officeart/2005/8/layout/chevron2"/>
    <dgm:cxn modelId="{B18F1051-4022-4F6B-AF07-4444F67F61ED}" type="presOf" srcId="{FDE07354-C2E0-430B-A983-5C2ED202699A}" destId="{FC89111C-4664-49B6-95A7-80E016CAE75A}" srcOrd="0" destOrd="0" presId="urn:microsoft.com/office/officeart/2005/8/layout/chevron2"/>
    <dgm:cxn modelId="{71CC8CA2-C644-4E89-9F24-2FD560BEECF9}" srcId="{A6EF0041-266B-404B-B90C-14CEFC7F6245}" destId="{A51AEC4A-68D7-4BC3-BB46-AAAB788FFCB2}" srcOrd="0" destOrd="0" parTransId="{C03C7692-C243-4897-AA16-65BA42810B41}" sibTransId="{F259F194-74D7-45DF-B730-D54B5022CAAD}"/>
    <dgm:cxn modelId="{DC0B1484-4C46-40A4-B6E1-864CA66EC1E5}" srcId="{FDE07354-C2E0-430B-A983-5C2ED202699A}" destId="{C3B6871B-7A45-42E0-858A-35F17B6272F9}" srcOrd="4" destOrd="0" parTransId="{D7D5D3F0-E0B6-444F-BB0D-27E4EFE2DC78}" sibTransId="{B3712652-7778-4176-910E-8F24C5579CA6}"/>
    <dgm:cxn modelId="{1DF4905D-153B-475E-944B-1AFB729EB91B}" type="presOf" srcId="{8CB86146-A451-4303-BE41-4E856C4C89E5}" destId="{701647F2-139B-47BF-8E86-A8449D5F6599}" srcOrd="0" destOrd="0" presId="urn:microsoft.com/office/officeart/2005/8/layout/chevron2"/>
    <dgm:cxn modelId="{7E34CFDF-B66A-42F2-AF6E-C221E1DF9882}" type="presOf" srcId="{9C8255BC-94DF-4FA2-BA9E-7EF7D893B3B9}" destId="{10C48E26-F9A2-49B4-BA23-215844867DA5}" srcOrd="0" destOrd="0" presId="urn:microsoft.com/office/officeart/2005/8/layout/chevron2"/>
    <dgm:cxn modelId="{45F84E04-7CDE-42BC-8F19-3321B9568248}" srcId="{FDE07354-C2E0-430B-A983-5C2ED202699A}" destId="{8CB86146-A451-4303-BE41-4E856C4C89E5}" srcOrd="1" destOrd="0" parTransId="{83FCA960-D914-432B-873D-74198006D453}" sibTransId="{87C8D78A-773E-457A-A928-9E8DCB784CEA}"/>
    <dgm:cxn modelId="{19C5CD98-4722-4D69-8DBB-E4F4BCE2FAE8}" type="presOf" srcId="{212E97EC-D188-4014-9825-872307FD53D1}" destId="{E21DC458-5AAB-42E0-914C-DA9DCDDC9CF7}" srcOrd="0" destOrd="0" presId="urn:microsoft.com/office/officeart/2005/8/layout/chevron2"/>
    <dgm:cxn modelId="{DC1453A3-3344-4519-83CF-264C90EC8EBE}" type="presParOf" srcId="{FC89111C-4664-49B6-95A7-80E016CAE75A}" destId="{90C7BDCA-F15E-4917-92A4-90C028802318}" srcOrd="0" destOrd="0" presId="urn:microsoft.com/office/officeart/2005/8/layout/chevron2"/>
    <dgm:cxn modelId="{39DDDDAD-1CA8-4860-AB2A-55E2E4FCB811}" type="presParOf" srcId="{90C7BDCA-F15E-4917-92A4-90C028802318}" destId="{880B9245-26A9-4030-9B12-4A36FBBF0201}" srcOrd="0" destOrd="0" presId="urn:microsoft.com/office/officeart/2005/8/layout/chevron2"/>
    <dgm:cxn modelId="{68853B64-7E15-4D8B-986A-B886A3E4851C}" type="presParOf" srcId="{90C7BDCA-F15E-4917-92A4-90C028802318}" destId="{EA8884E4-0AFA-4F03-829A-6D2CC058D12D}" srcOrd="1" destOrd="0" presId="urn:microsoft.com/office/officeart/2005/8/layout/chevron2"/>
    <dgm:cxn modelId="{EA4265C5-AD55-417D-8C31-FBAAB9A27EF0}" type="presParOf" srcId="{FC89111C-4664-49B6-95A7-80E016CAE75A}" destId="{715B10B8-50F7-4B0F-8C38-730191265D1E}" srcOrd="1" destOrd="0" presId="urn:microsoft.com/office/officeart/2005/8/layout/chevron2"/>
    <dgm:cxn modelId="{F85B46E2-A291-441F-B5FD-D04EF7E93A7C}" type="presParOf" srcId="{FC89111C-4664-49B6-95A7-80E016CAE75A}" destId="{6CCA60AA-8E44-4BE7-8379-585262745A57}" srcOrd="2" destOrd="0" presId="urn:microsoft.com/office/officeart/2005/8/layout/chevron2"/>
    <dgm:cxn modelId="{CD92A7EE-2BD1-45F0-90F8-28230282BBC0}" type="presParOf" srcId="{6CCA60AA-8E44-4BE7-8379-585262745A57}" destId="{701647F2-139B-47BF-8E86-A8449D5F6599}" srcOrd="0" destOrd="0" presId="urn:microsoft.com/office/officeart/2005/8/layout/chevron2"/>
    <dgm:cxn modelId="{918E58D1-5B55-49FE-85EA-11717D6AA1C9}" type="presParOf" srcId="{6CCA60AA-8E44-4BE7-8379-585262745A57}" destId="{0DC87C7F-5700-48E6-BD83-9955D6761ADA}" srcOrd="1" destOrd="0" presId="urn:microsoft.com/office/officeart/2005/8/layout/chevron2"/>
    <dgm:cxn modelId="{298C413E-FB9D-4659-B373-08259908DAA8}" type="presParOf" srcId="{FC89111C-4664-49B6-95A7-80E016CAE75A}" destId="{9BF3F664-22C6-440A-AB17-D42B307E7CDC}" srcOrd="3" destOrd="0" presId="urn:microsoft.com/office/officeart/2005/8/layout/chevron2"/>
    <dgm:cxn modelId="{7B7CEF42-7F4F-46B4-AF01-035635D50F18}" type="presParOf" srcId="{FC89111C-4664-49B6-95A7-80E016CAE75A}" destId="{0BA1F9A2-6B80-48BA-AD38-BF013C44E72D}" srcOrd="4" destOrd="0" presId="urn:microsoft.com/office/officeart/2005/8/layout/chevron2"/>
    <dgm:cxn modelId="{A792CEA1-7592-4035-B3BA-9276534FD7C6}" type="presParOf" srcId="{0BA1F9A2-6B80-48BA-AD38-BF013C44E72D}" destId="{752DF2D1-72A5-41A5-B899-668E0DB21C65}" srcOrd="0" destOrd="0" presId="urn:microsoft.com/office/officeart/2005/8/layout/chevron2"/>
    <dgm:cxn modelId="{8A2BE349-65CA-46BE-9106-FD9E94166732}" type="presParOf" srcId="{0BA1F9A2-6B80-48BA-AD38-BF013C44E72D}" destId="{10C48E26-F9A2-49B4-BA23-215844867DA5}" srcOrd="1" destOrd="0" presId="urn:microsoft.com/office/officeart/2005/8/layout/chevron2"/>
    <dgm:cxn modelId="{5B2CFFE0-F3C5-4866-AD72-2A1C0E495BE1}" type="presParOf" srcId="{FC89111C-4664-49B6-95A7-80E016CAE75A}" destId="{1E0D8AF7-25EC-49E7-B881-D712BD99E93F}" srcOrd="5" destOrd="0" presId="urn:microsoft.com/office/officeart/2005/8/layout/chevron2"/>
    <dgm:cxn modelId="{42D03AC7-592A-4AAF-8848-4DD82E611919}" type="presParOf" srcId="{FC89111C-4664-49B6-95A7-80E016CAE75A}" destId="{B8C53A6D-DAF2-4E34-80E4-E950780000ED}" srcOrd="6" destOrd="0" presId="urn:microsoft.com/office/officeart/2005/8/layout/chevron2"/>
    <dgm:cxn modelId="{A2167C6A-DA39-40C7-8EFF-6AA6F7CCD603}" type="presParOf" srcId="{B8C53A6D-DAF2-4E34-80E4-E950780000ED}" destId="{AD396E0B-CFE8-4EE1-87D0-E01A3FA28981}" srcOrd="0" destOrd="0" presId="urn:microsoft.com/office/officeart/2005/8/layout/chevron2"/>
    <dgm:cxn modelId="{7FA4F2D8-0B6D-4501-95C9-13447D923AF8}" type="presParOf" srcId="{B8C53A6D-DAF2-4E34-80E4-E950780000ED}" destId="{E21DC458-5AAB-42E0-914C-DA9DCDDC9CF7}" srcOrd="1" destOrd="0" presId="urn:microsoft.com/office/officeart/2005/8/layout/chevron2"/>
    <dgm:cxn modelId="{E36776E8-E29B-4075-9BAD-D36656C4C6E9}" type="presParOf" srcId="{FC89111C-4664-49B6-95A7-80E016CAE75A}" destId="{93EE31B2-DE35-4D1B-BF71-391F718A1857}" srcOrd="7" destOrd="0" presId="urn:microsoft.com/office/officeart/2005/8/layout/chevron2"/>
    <dgm:cxn modelId="{81622A12-7EE6-4C56-811E-EA6A8F6EBA50}" type="presParOf" srcId="{FC89111C-4664-49B6-95A7-80E016CAE75A}" destId="{B664887E-4759-49B4-98FD-1DE5A0B8327B}" srcOrd="8" destOrd="0" presId="urn:microsoft.com/office/officeart/2005/8/layout/chevron2"/>
    <dgm:cxn modelId="{9D9C3FDB-D686-4D67-862C-F4CF2C524F10}" type="presParOf" srcId="{B664887E-4759-49B4-98FD-1DE5A0B8327B}" destId="{6F098C39-DD0B-41A3-8852-AD82D628802C}" srcOrd="0" destOrd="0" presId="urn:microsoft.com/office/officeart/2005/8/layout/chevron2"/>
    <dgm:cxn modelId="{04557CBC-1220-438E-9E02-292FCD4EE4AF}" type="presParOf" srcId="{B664887E-4759-49B4-98FD-1DE5A0B8327B}" destId="{AD78ABD0-970B-4227-8B31-5E786CBAB2C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361291C-40C0-408E-A0A5-35A2F92519E6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D84ABD8-4CFD-4294-8907-FCB3B2D68F32}">
      <dgm:prSet phldrT="[Текст]" phldr="1"/>
      <dgm:spPr/>
      <dgm:t>
        <a:bodyPr/>
        <a:lstStyle/>
        <a:p>
          <a:endParaRPr lang="ru-RU" dirty="0"/>
        </a:p>
      </dgm:t>
    </dgm:pt>
    <dgm:pt modelId="{8A4C65F1-2017-4F39-848F-383B2254A82D}" type="parTrans" cxnId="{A4AC0814-98F6-487A-B843-53EC9BFD2919}">
      <dgm:prSet/>
      <dgm:spPr/>
      <dgm:t>
        <a:bodyPr/>
        <a:lstStyle/>
        <a:p>
          <a:endParaRPr lang="ru-RU"/>
        </a:p>
      </dgm:t>
    </dgm:pt>
    <dgm:pt modelId="{77F3BF3A-20E2-4B50-BE2F-3DAA23020E35}" type="sibTrans" cxnId="{A4AC0814-98F6-487A-B843-53EC9BFD2919}">
      <dgm:prSet/>
      <dgm:spPr/>
      <dgm:t>
        <a:bodyPr/>
        <a:lstStyle/>
        <a:p>
          <a:endParaRPr lang="ru-RU"/>
        </a:p>
      </dgm:t>
    </dgm:pt>
    <dgm:pt modelId="{B01EC5D9-812B-4A14-A603-477B6AF0E264}">
      <dgm:prSet phldrT="[Текст]"/>
      <dgm:spPr/>
      <dgm:t>
        <a:bodyPr/>
        <a:lstStyle/>
        <a:p>
          <a:r>
            <a:rPr lang="ru-RU" b="1" dirty="0" smtClean="0"/>
            <a:t>	Субъективные предпосылки</a:t>
          </a:r>
          <a:endParaRPr lang="ru-RU" dirty="0"/>
        </a:p>
      </dgm:t>
    </dgm:pt>
    <dgm:pt modelId="{D76FE51E-A903-4A24-9543-B0F6A4703794}" type="parTrans" cxnId="{59BE54C5-3674-4204-A8C7-39CC72F07A32}">
      <dgm:prSet/>
      <dgm:spPr/>
      <dgm:t>
        <a:bodyPr/>
        <a:lstStyle/>
        <a:p>
          <a:endParaRPr lang="ru-RU"/>
        </a:p>
      </dgm:t>
    </dgm:pt>
    <dgm:pt modelId="{C8A655CF-7847-426B-86C9-1224B5B35BE0}" type="sibTrans" cxnId="{59BE54C5-3674-4204-A8C7-39CC72F07A32}">
      <dgm:prSet/>
      <dgm:spPr/>
      <dgm:t>
        <a:bodyPr/>
        <a:lstStyle/>
        <a:p>
          <a:endParaRPr lang="ru-RU"/>
        </a:p>
      </dgm:t>
    </dgm:pt>
    <dgm:pt modelId="{86AE8778-8CE7-4055-8F30-DD922A8694FF}">
      <dgm:prSet phldrT="[Текст]" phldr="1"/>
      <dgm:spPr/>
      <dgm:t>
        <a:bodyPr/>
        <a:lstStyle/>
        <a:p>
          <a:endParaRPr lang="ru-RU" dirty="0"/>
        </a:p>
      </dgm:t>
    </dgm:pt>
    <dgm:pt modelId="{A4E9BA90-1F58-48D3-844C-44B7EF12E59C}" type="parTrans" cxnId="{2E4B4402-6D62-4FED-928A-3EF46FB95996}">
      <dgm:prSet/>
      <dgm:spPr/>
      <dgm:t>
        <a:bodyPr/>
        <a:lstStyle/>
        <a:p>
          <a:endParaRPr lang="ru-RU"/>
        </a:p>
      </dgm:t>
    </dgm:pt>
    <dgm:pt modelId="{D2861EC2-E522-4BB1-8904-ECF09882F492}" type="sibTrans" cxnId="{2E4B4402-6D62-4FED-928A-3EF46FB95996}">
      <dgm:prSet/>
      <dgm:spPr/>
      <dgm:t>
        <a:bodyPr/>
        <a:lstStyle/>
        <a:p>
          <a:endParaRPr lang="ru-RU"/>
        </a:p>
      </dgm:t>
    </dgm:pt>
    <dgm:pt modelId="{DC23649D-F074-414B-B6C8-3E9E6732110E}">
      <dgm:prSet phldrT="[Текст]"/>
      <dgm:spPr/>
      <dgm:t>
        <a:bodyPr/>
        <a:lstStyle/>
        <a:p>
          <a:r>
            <a:rPr lang="ru-RU" dirty="0" smtClean="0"/>
            <a:t>Несогласованность между необходимым и имеющимся уровнем знаний у человека</a:t>
          </a:r>
          <a:endParaRPr lang="ru-RU" dirty="0"/>
        </a:p>
      </dgm:t>
    </dgm:pt>
    <dgm:pt modelId="{54D4DDEF-D9A0-4DAF-B7B4-222861EF76B2}" type="parTrans" cxnId="{E766CE55-03DD-41FD-98EA-71C05E4D5A31}">
      <dgm:prSet/>
      <dgm:spPr/>
      <dgm:t>
        <a:bodyPr/>
        <a:lstStyle/>
        <a:p>
          <a:endParaRPr lang="ru-RU"/>
        </a:p>
      </dgm:t>
    </dgm:pt>
    <dgm:pt modelId="{77381A9A-9B81-462F-8FEB-56128C5A538F}" type="sibTrans" cxnId="{E766CE55-03DD-41FD-98EA-71C05E4D5A31}">
      <dgm:prSet/>
      <dgm:spPr/>
      <dgm:t>
        <a:bodyPr/>
        <a:lstStyle/>
        <a:p>
          <a:endParaRPr lang="ru-RU"/>
        </a:p>
      </dgm:t>
    </dgm:pt>
    <dgm:pt modelId="{96E01269-236A-4775-B609-1996C437B0AA}">
      <dgm:prSet phldrT="[Текст]" phldr="1"/>
      <dgm:spPr/>
      <dgm:t>
        <a:bodyPr/>
        <a:lstStyle/>
        <a:p>
          <a:endParaRPr lang="ru-RU" dirty="0"/>
        </a:p>
      </dgm:t>
    </dgm:pt>
    <dgm:pt modelId="{9C08E652-9886-4508-9ECB-17BC43A1C4E3}" type="parTrans" cxnId="{02ED783C-4D6A-4DDB-98E7-038E066DE068}">
      <dgm:prSet/>
      <dgm:spPr/>
      <dgm:t>
        <a:bodyPr/>
        <a:lstStyle/>
        <a:p>
          <a:endParaRPr lang="ru-RU"/>
        </a:p>
      </dgm:t>
    </dgm:pt>
    <dgm:pt modelId="{FDE0EC05-187C-48C5-AC25-D73F3EB83F89}" type="sibTrans" cxnId="{02ED783C-4D6A-4DDB-98E7-038E066DE068}">
      <dgm:prSet/>
      <dgm:spPr/>
      <dgm:t>
        <a:bodyPr/>
        <a:lstStyle/>
        <a:p>
          <a:endParaRPr lang="ru-RU"/>
        </a:p>
      </dgm:t>
    </dgm:pt>
    <dgm:pt modelId="{E963D817-4EBE-4E08-86B6-8DF6E3A027C0}">
      <dgm:prSet phldrT="[Текст]"/>
      <dgm:spPr/>
      <dgm:t>
        <a:bodyPr/>
        <a:lstStyle/>
        <a:p>
          <a:r>
            <a:rPr lang="ru-RU" dirty="0" smtClean="0"/>
            <a:t>Появление необходимости в обновлении знаний не только для профессиональной деятельности, но и восприятия образования как ценности</a:t>
          </a:r>
          <a:endParaRPr lang="ru-RU" dirty="0"/>
        </a:p>
      </dgm:t>
    </dgm:pt>
    <dgm:pt modelId="{E4B10355-68AC-41D9-8034-AC03ED5FAAA9}" type="parTrans" cxnId="{DCD4C5A8-6709-4C90-9670-2C3D21E780C5}">
      <dgm:prSet/>
      <dgm:spPr/>
      <dgm:t>
        <a:bodyPr/>
        <a:lstStyle/>
        <a:p>
          <a:endParaRPr lang="ru-RU"/>
        </a:p>
      </dgm:t>
    </dgm:pt>
    <dgm:pt modelId="{CE22FA02-1DED-43D9-AFAC-B200629FEF5D}" type="sibTrans" cxnId="{DCD4C5A8-6709-4C90-9670-2C3D21E780C5}">
      <dgm:prSet/>
      <dgm:spPr/>
      <dgm:t>
        <a:bodyPr/>
        <a:lstStyle/>
        <a:p>
          <a:endParaRPr lang="ru-RU"/>
        </a:p>
      </dgm:t>
    </dgm:pt>
    <dgm:pt modelId="{CC16E395-384F-413E-974F-828EB6E49969}">
      <dgm:prSet phldrT="[Текст]"/>
      <dgm:spPr/>
      <dgm:t>
        <a:bodyPr/>
        <a:lstStyle/>
        <a:p>
          <a:r>
            <a:rPr lang="ru-RU" dirty="0" smtClean="0"/>
            <a:t>Рост благосостояния, появление свободного времени</a:t>
          </a:r>
          <a:endParaRPr lang="ru-RU" dirty="0"/>
        </a:p>
      </dgm:t>
    </dgm:pt>
    <dgm:pt modelId="{A2B3DD9B-1EE6-42A2-BAEA-4E676EA1DE84}" type="parTrans" cxnId="{A5155015-D6BA-4747-AF68-1B77CB2B0076}">
      <dgm:prSet/>
      <dgm:spPr/>
      <dgm:t>
        <a:bodyPr/>
        <a:lstStyle/>
        <a:p>
          <a:endParaRPr lang="ru-RU"/>
        </a:p>
      </dgm:t>
    </dgm:pt>
    <dgm:pt modelId="{FD239A5D-F34D-4560-9C99-F05AF857439D}" type="sibTrans" cxnId="{A5155015-D6BA-4747-AF68-1B77CB2B0076}">
      <dgm:prSet/>
      <dgm:spPr/>
      <dgm:t>
        <a:bodyPr/>
        <a:lstStyle/>
        <a:p>
          <a:endParaRPr lang="ru-RU"/>
        </a:p>
      </dgm:t>
    </dgm:pt>
    <dgm:pt modelId="{72158D87-181A-4961-BD7A-71AF9CFDF7B3}">
      <dgm:prSet phldrT="[Текст]"/>
      <dgm:spPr/>
      <dgm:t>
        <a:bodyPr/>
        <a:lstStyle/>
        <a:p>
          <a:r>
            <a:rPr lang="ru-RU" dirty="0" smtClean="0"/>
            <a:t>Неумение сделать профессиональный выбор</a:t>
          </a:r>
          <a:endParaRPr lang="ru-RU" dirty="0"/>
        </a:p>
      </dgm:t>
    </dgm:pt>
    <dgm:pt modelId="{F5C2ABD5-29CC-414E-8676-99095364D983}" type="parTrans" cxnId="{2A54EA7E-8485-4232-B44C-7E9BE9E10EA6}">
      <dgm:prSet/>
      <dgm:spPr/>
      <dgm:t>
        <a:bodyPr/>
        <a:lstStyle/>
        <a:p>
          <a:endParaRPr lang="ru-RU"/>
        </a:p>
      </dgm:t>
    </dgm:pt>
    <dgm:pt modelId="{749B99B0-9A07-40DD-BA3C-0941D98EEF8C}" type="sibTrans" cxnId="{2A54EA7E-8485-4232-B44C-7E9BE9E10EA6}">
      <dgm:prSet/>
      <dgm:spPr/>
      <dgm:t>
        <a:bodyPr/>
        <a:lstStyle/>
        <a:p>
          <a:endParaRPr lang="ru-RU"/>
        </a:p>
      </dgm:t>
    </dgm:pt>
    <dgm:pt modelId="{9FC59E42-3248-462E-A558-D1E6BC983DC0}">
      <dgm:prSet phldrT="[Текст]"/>
      <dgm:spPr/>
      <dgm:t>
        <a:bodyPr/>
        <a:lstStyle/>
        <a:p>
          <a:endParaRPr lang="ru-RU" dirty="0"/>
        </a:p>
      </dgm:t>
    </dgm:pt>
    <dgm:pt modelId="{A5D5D2CB-C9B9-4CED-B0EB-FD7DF25180EF}" type="parTrans" cxnId="{133B0DF9-1E1E-44C6-A647-31B2AA55DDBD}">
      <dgm:prSet/>
      <dgm:spPr/>
      <dgm:t>
        <a:bodyPr/>
        <a:lstStyle/>
        <a:p>
          <a:endParaRPr lang="ru-RU"/>
        </a:p>
      </dgm:t>
    </dgm:pt>
    <dgm:pt modelId="{D31AD8EF-3EA5-4F3B-B17F-C0FB823E7202}" type="sibTrans" cxnId="{133B0DF9-1E1E-44C6-A647-31B2AA55DDBD}">
      <dgm:prSet/>
      <dgm:spPr/>
      <dgm:t>
        <a:bodyPr/>
        <a:lstStyle/>
        <a:p>
          <a:endParaRPr lang="ru-RU"/>
        </a:p>
      </dgm:t>
    </dgm:pt>
    <dgm:pt modelId="{42B9390A-949F-45E9-A685-B0C6B9AA5CE9}">
      <dgm:prSet phldrT="[Текст]"/>
      <dgm:spPr/>
      <dgm:t>
        <a:bodyPr/>
        <a:lstStyle/>
        <a:p>
          <a:endParaRPr lang="ru-RU" dirty="0"/>
        </a:p>
      </dgm:t>
    </dgm:pt>
    <dgm:pt modelId="{26292565-CD71-4598-B242-0FF64807B335}" type="parTrans" cxnId="{72DC13CE-C445-4EE4-A039-6F3E45CDF124}">
      <dgm:prSet/>
      <dgm:spPr/>
      <dgm:t>
        <a:bodyPr/>
        <a:lstStyle/>
        <a:p>
          <a:endParaRPr lang="ru-RU"/>
        </a:p>
      </dgm:t>
    </dgm:pt>
    <dgm:pt modelId="{524E4191-CAB9-415B-9D5B-916839B82A03}" type="sibTrans" cxnId="{72DC13CE-C445-4EE4-A039-6F3E45CDF124}">
      <dgm:prSet/>
      <dgm:spPr/>
      <dgm:t>
        <a:bodyPr/>
        <a:lstStyle/>
        <a:p>
          <a:endParaRPr lang="ru-RU"/>
        </a:p>
      </dgm:t>
    </dgm:pt>
    <dgm:pt modelId="{B35C8221-330C-4249-BEF1-6F9D342735C9}" type="pres">
      <dgm:prSet presAssocID="{1361291C-40C0-408E-A0A5-35A2F92519E6}" presName="linearFlow" presStyleCnt="0">
        <dgm:presLayoutVars>
          <dgm:dir/>
          <dgm:animLvl val="lvl"/>
          <dgm:resizeHandles val="exact"/>
        </dgm:presLayoutVars>
      </dgm:prSet>
      <dgm:spPr/>
    </dgm:pt>
    <dgm:pt modelId="{6D06207E-47BA-4854-A4C8-850BE678D80F}" type="pres">
      <dgm:prSet presAssocID="{ED84ABD8-4CFD-4294-8907-FCB3B2D68F32}" presName="composite" presStyleCnt="0"/>
      <dgm:spPr/>
    </dgm:pt>
    <dgm:pt modelId="{30EF6D8C-D970-479E-857D-9B5F058468F2}" type="pres">
      <dgm:prSet presAssocID="{ED84ABD8-4CFD-4294-8907-FCB3B2D68F32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E7A45E6E-5DD0-4B64-972B-786E6F76DF76}" type="pres">
      <dgm:prSet presAssocID="{ED84ABD8-4CFD-4294-8907-FCB3B2D68F32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572B84-7B37-45A0-8CE3-9C59E7467142}" type="pres">
      <dgm:prSet presAssocID="{77F3BF3A-20E2-4B50-BE2F-3DAA23020E35}" presName="sp" presStyleCnt="0"/>
      <dgm:spPr/>
    </dgm:pt>
    <dgm:pt modelId="{E6CF0ED2-7C14-4230-8815-AF5502D58E69}" type="pres">
      <dgm:prSet presAssocID="{86AE8778-8CE7-4055-8F30-DD922A8694FF}" presName="composite" presStyleCnt="0"/>
      <dgm:spPr/>
    </dgm:pt>
    <dgm:pt modelId="{AEA1B617-42C0-4670-A05C-550BB2ABC42D}" type="pres">
      <dgm:prSet presAssocID="{86AE8778-8CE7-4055-8F30-DD922A8694FF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7D8F254E-AE28-4539-95A1-47F9D8E8F938}" type="pres">
      <dgm:prSet presAssocID="{86AE8778-8CE7-4055-8F30-DD922A8694FF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BA8701-F903-4E1F-8BA3-481F35749397}" type="pres">
      <dgm:prSet presAssocID="{D2861EC2-E522-4BB1-8904-ECF09882F492}" presName="sp" presStyleCnt="0"/>
      <dgm:spPr/>
    </dgm:pt>
    <dgm:pt modelId="{0EAF739C-6F4F-4D57-9B2F-D177B2EA4125}" type="pres">
      <dgm:prSet presAssocID="{96E01269-236A-4775-B609-1996C437B0AA}" presName="composite" presStyleCnt="0"/>
      <dgm:spPr/>
    </dgm:pt>
    <dgm:pt modelId="{96DC5E9F-83CE-427B-8EA9-F6A93AA4584E}" type="pres">
      <dgm:prSet presAssocID="{96E01269-236A-4775-B609-1996C437B0AA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4551C756-8C3D-4700-9D68-44A577301C27}" type="pres">
      <dgm:prSet presAssocID="{96E01269-236A-4775-B609-1996C437B0AA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5A6B48-8583-4699-9EAF-135A195D5B08}" type="pres">
      <dgm:prSet presAssocID="{FDE0EC05-187C-48C5-AC25-D73F3EB83F89}" presName="sp" presStyleCnt="0"/>
      <dgm:spPr/>
    </dgm:pt>
    <dgm:pt modelId="{B5DF7576-F8AA-4499-B553-6579DD8FC3D1}" type="pres">
      <dgm:prSet presAssocID="{9FC59E42-3248-462E-A558-D1E6BC983DC0}" presName="composite" presStyleCnt="0"/>
      <dgm:spPr/>
    </dgm:pt>
    <dgm:pt modelId="{89E5B8F0-C1C3-423E-99BB-D9BDE30DCF2C}" type="pres">
      <dgm:prSet presAssocID="{9FC59E42-3248-462E-A558-D1E6BC983DC0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31FB56D3-A4AC-4AF8-AEEC-F2325BF53847}" type="pres">
      <dgm:prSet presAssocID="{9FC59E42-3248-462E-A558-D1E6BC983DC0}" presName="descendantText" presStyleLbl="alignAcc1" presStyleIdx="3" presStyleCnt="5">
        <dgm:presLayoutVars>
          <dgm:bulletEnabled val="1"/>
        </dgm:presLayoutVars>
      </dgm:prSet>
      <dgm:spPr/>
    </dgm:pt>
    <dgm:pt modelId="{EA4C99D0-CCCB-4FB5-86E1-33BB1F38C76A}" type="pres">
      <dgm:prSet presAssocID="{D31AD8EF-3EA5-4F3B-B17F-C0FB823E7202}" presName="sp" presStyleCnt="0"/>
      <dgm:spPr/>
    </dgm:pt>
    <dgm:pt modelId="{66F65E80-3EA9-4D08-9DEC-3701668D2A64}" type="pres">
      <dgm:prSet presAssocID="{42B9390A-949F-45E9-A685-B0C6B9AA5CE9}" presName="composite" presStyleCnt="0"/>
      <dgm:spPr/>
    </dgm:pt>
    <dgm:pt modelId="{331403CA-510F-4E8C-A556-A1E1338BB1DE}" type="pres">
      <dgm:prSet presAssocID="{42B9390A-949F-45E9-A685-B0C6B9AA5CE9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4CA17874-99E3-4D9C-AEE6-E3935AA88BB8}" type="pres">
      <dgm:prSet presAssocID="{42B9390A-949F-45E9-A685-B0C6B9AA5CE9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E4B4402-6D62-4FED-928A-3EF46FB95996}" srcId="{1361291C-40C0-408E-A0A5-35A2F92519E6}" destId="{86AE8778-8CE7-4055-8F30-DD922A8694FF}" srcOrd="1" destOrd="0" parTransId="{A4E9BA90-1F58-48D3-844C-44B7EF12E59C}" sibTransId="{D2861EC2-E522-4BB1-8904-ECF09882F492}"/>
    <dgm:cxn modelId="{DCD4C5A8-6709-4C90-9670-2C3D21E780C5}" srcId="{42B9390A-949F-45E9-A685-B0C6B9AA5CE9}" destId="{E963D817-4EBE-4E08-86B6-8DF6E3A027C0}" srcOrd="0" destOrd="0" parTransId="{E4B10355-68AC-41D9-8034-AC03ED5FAAA9}" sibTransId="{CE22FA02-1DED-43D9-AFAC-B200629FEF5D}"/>
    <dgm:cxn modelId="{9C4BF9D5-4747-4488-8157-C980841B53DD}" type="presOf" srcId="{96E01269-236A-4775-B609-1996C437B0AA}" destId="{96DC5E9F-83CE-427B-8EA9-F6A93AA4584E}" srcOrd="0" destOrd="0" presId="urn:microsoft.com/office/officeart/2005/8/layout/chevron2"/>
    <dgm:cxn modelId="{2A54EA7E-8485-4232-B44C-7E9BE9E10EA6}" srcId="{96E01269-236A-4775-B609-1996C437B0AA}" destId="{72158D87-181A-4961-BD7A-71AF9CFDF7B3}" srcOrd="0" destOrd="0" parTransId="{F5C2ABD5-29CC-414E-8676-99095364D983}" sibTransId="{749B99B0-9A07-40DD-BA3C-0941D98EEF8C}"/>
    <dgm:cxn modelId="{A5155015-D6BA-4747-AF68-1B77CB2B0076}" srcId="{9FC59E42-3248-462E-A558-D1E6BC983DC0}" destId="{CC16E395-384F-413E-974F-828EB6E49969}" srcOrd="0" destOrd="0" parTransId="{A2B3DD9B-1EE6-42A2-BAEA-4E676EA1DE84}" sibTransId="{FD239A5D-F34D-4560-9C99-F05AF857439D}"/>
    <dgm:cxn modelId="{59BE54C5-3674-4204-A8C7-39CC72F07A32}" srcId="{ED84ABD8-4CFD-4294-8907-FCB3B2D68F32}" destId="{B01EC5D9-812B-4A14-A603-477B6AF0E264}" srcOrd="0" destOrd="0" parTransId="{D76FE51E-A903-4A24-9543-B0F6A4703794}" sibTransId="{C8A655CF-7847-426B-86C9-1224B5B35BE0}"/>
    <dgm:cxn modelId="{133B0DF9-1E1E-44C6-A647-31B2AA55DDBD}" srcId="{1361291C-40C0-408E-A0A5-35A2F92519E6}" destId="{9FC59E42-3248-462E-A558-D1E6BC983DC0}" srcOrd="3" destOrd="0" parTransId="{A5D5D2CB-C9B9-4CED-B0EB-FD7DF25180EF}" sibTransId="{D31AD8EF-3EA5-4F3B-B17F-C0FB823E7202}"/>
    <dgm:cxn modelId="{07788903-F1BE-4826-84D3-7CCDAB72FDB8}" type="presOf" srcId="{42B9390A-949F-45E9-A685-B0C6B9AA5CE9}" destId="{331403CA-510F-4E8C-A556-A1E1338BB1DE}" srcOrd="0" destOrd="0" presId="urn:microsoft.com/office/officeart/2005/8/layout/chevron2"/>
    <dgm:cxn modelId="{0B5145C7-928C-4077-83C6-B5B4C27DB15A}" type="presOf" srcId="{CC16E395-384F-413E-974F-828EB6E49969}" destId="{31FB56D3-A4AC-4AF8-AEEC-F2325BF53847}" srcOrd="0" destOrd="0" presId="urn:microsoft.com/office/officeart/2005/8/layout/chevron2"/>
    <dgm:cxn modelId="{72401D3F-8273-4C88-B44B-AE3FF30C9E6B}" type="presOf" srcId="{72158D87-181A-4961-BD7A-71AF9CFDF7B3}" destId="{4551C756-8C3D-4700-9D68-44A577301C27}" srcOrd="0" destOrd="0" presId="urn:microsoft.com/office/officeart/2005/8/layout/chevron2"/>
    <dgm:cxn modelId="{A67B5691-DE57-4882-8479-E6FD0CEF6653}" type="presOf" srcId="{E963D817-4EBE-4E08-86B6-8DF6E3A027C0}" destId="{4CA17874-99E3-4D9C-AEE6-E3935AA88BB8}" srcOrd="0" destOrd="0" presId="urn:microsoft.com/office/officeart/2005/8/layout/chevron2"/>
    <dgm:cxn modelId="{D8516D54-7EB4-4643-AE4C-A7081A34D9C5}" type="presOf" srcId="{86AE8778-8CE7-4055-8F30-DD922A8694FF}" destId="{AEA1B617-42C0-4670-A05C-550BB2ABC42D}" srcOrd="0" destOrd="0" presId="urn:microsoft.com/office/officeart/2005/8/layout/chevron2"/>
    <dgm:cxn modelId="{02ED783C-4D6A-4DDB-98E7-038E066DE068}" srcId="{1361291C-40C0-408E-A0A5-35A2F92519E6}" destId="{96E01269-236A-4775-B609-1996C437B0AA}" srcOrd="2" destOrd="0" parTransId="{9C08E652-9886-4508-9ECB-17BC43A1C4E3}" sibTransId="{FDE0EC05-187C-48C5-AC25-D73F3EB83F89}"/>
    <dgm:cxn modelId="{E766CE55-03DD-41FD-98EA-71C05E4D5A31}" srcId="{86AE8778-8CE7-4055-8F30-DD922A8694FF}" destId="{DC23649D-F074-414B-B6C8-3E9E6732110E}" srcOrd="0" destOrd="0" parTransId="{54D4DDEF-D9A0-4DAF-B7B4-222861EF76B2}" sibTransId="{77381A9A-9B81-462F-8FEB-56128C5A538F}"/>
    <dgm:cxn modelId="{9ED71A04-E107-4A9B-BCA4-79EA3ECD0C2B}" type="presOf" srcId="{ED84ABD8-4CFD-4294-8907-FCB3B2D68F32}" destId="{30EF6D8C-D970-479E-857D-9B5F058468F2}" srcOrd="0" destOrd="0" presId="urn:microsoft.com/office/officeart/2005/8/layout/chevron2"/>
    <dgm:cxn modelId="{3EED1F1A-11C6-4393-86A2-878431AB8D0A}" type="presOf" srcId="{9FC59E42-3248-462E-A558-D1E6BC983DC0}" destId="{89E5B8F0-C1C3-423E-99BB-D9BDE30DCF2C}" srcOrd="0" destOrd="0" presId="urn:microsoft.com/office/officeart/2005/8/layout/chevron2"/>
    <dgm:cxn modelId="{708E8D7E-C51C-472E-B274-0D30B62E9331}" type="presOf" srcId="{B01EC5D9-812B-4A14-A603-477B6AF0E264}" destId="{E7A45E6E-5DD0-4B64-972B-786E6F76DF76}" srcOrd="0" destOrd="0" presId="urn:microsoft.com/office/officeart/2005/8/layout/chevron2"/>
    <dgm:cxn modelId="{A4AC0814-98F6-487A-B843-53EC9BFD2919}" srcId="{1361291C-40C0-408E-A0A5-35A2F92519E6}" destId="{ED84ABD8-4CFD-4294-8907-FCB3B2D68F32}" srcOrd="0" destOrd="0" parTransId="{8A4C65F1-2017-4F39-848F-383B2254A82D}" sibTransId="{77F3BF3A-20E2-4B50-BE2F-3DAA23020E35}"/>
    <dgm:cxn modelId="{530400B3-2935-4DCB-BD67-2DDD2EC1CA08}" type="presOf" srcId="{DC23649D-F074-414B-B6C8-3E9E6732110E}" destId="{7D8F254E-AE28-4539-95A1-47F9D8E8F938}" srcOrd="0" destOrd="0" presId="urn:microsoft.com/office/officeart/2005/8/layout/chevron2"/>
    <dgm:cxn modelId="{8D12B99D-4842-4117-BA19-609BCFD9923B}" type="presOf" srcId="{1361291C-40C0-408E-A0A5-35A2F92519E6}" destId="{B35C8221-330C-4249-BEF1-6F9D342735C9}" srcOrd="0" destOrd="0" presId="urn:microsoft.com/office/officeart/2005/8/layout/chevron2"/>
    <dgm:cxn modelId="{72DC13CE-C445-4EE4-A039-6F3E45CDF124}" srcId="{1361291C-40C0-408E-A0A5-35A2F92519E6}" destId="{42B9390A-949F-45E9-A685-B0C6B9AA5CE9}" srcOrd="4" destOrd="0" parTransId="{26292565-CD71-4598-B242-0FF64807B335}" sibTransId="{524E4191-CAB9-415B-9D5B-916839B82A03}"/>
    <dgm:cxn modelId="{36537047-3E51-4776-B84F-F7B327194B6E}" type="presParOf" srcId="{B35C8221-330C-4249-BEF1-6F9D342735C9}" destId="{6D06207E-47BA-4854-A4C8-850BE678D80F}" srcOrd="0" destOrd="0" presId="urn:microsoft.com/office/officeart/2005/8/layout/chevron2"/>
    <dgm:cxn modelId="{6AC09E75-F22C-4DCB-9F88-5B322A6D3303}" type="presParOf" srcId="{6D06207E-47BA-4854-A4C8-850BE678D80F}" destId="{30EF6D8C-D970-479E-857D-9B5F058468F2}" srcOrd="0" destOrd="0" presId="urn:microsoft.com/office/officeart/2005/8/layout/chevron2"/>
    <dgm:cxn modelId="{91F37CEC-0308-415F-B9EC-4FF92029DAD1}" type="presParOf" srcId="{6D06207E-47BA-4854-A4C8-850BE678D80F}" destId="{E7A45E6E-5DD0-4B64-972B-786E6F76DF76}" srcOrd="1" destOrd="0" presId="urn:microsoft.com/office/officeart/2005/8/layout/chevron2"/>
    <dgm:cxn modelId="{9DE09033-27A5-442E-8778-55BA1307FAA7}" type="presParOf" srcId="{B35C8221-330C-4249-BEF1-6F9D342735C9}" destId="{C3572B84-7B37-45A0-8CE3-9C59E7467142}" srcOrd="1" destOrd="0" presId="urn:microsoft.com/office/officeart/2005/8/layout/chevron2"/>
    <dgm:cxn modelId="{59D5BE5F-49CF-4739-B35D-AA6B3763E1F9}" type="presParOf" srcId="{B35C8221-330C-4249-BEF1-6F9D342735C9}" destId="{E6CF0ED2-7C14-4230-8815-AF5502D58E69}" srcOrd="2" destOrd="0" presId="urn:microsoft.com/office/officeart/2005/8/layout/chevron2"/>
    <dgm:cxn modelId="{1FBE4804-F525-44DF-A457-EBBE41124250}" type="presParOf" srcId="{E6CF0ED2-7C14-4230-8815-AF5502D58E69}" destId="{AEA1B617-42C0-4670-A05C-550BB2ABC42D}" srcOrd="0" destOrd="0" presId="urn:microsoft.com/office/officeart/2005/8/layout/chevron2"/>
    <dgm:cxn modelId="{0D72475F-5DCB-435A-824C-9AF7ABB10990}" type="presParOf" srcId="{E6CF0ED2-7C14-4230-8815-AF5502D58E69}" destId="{7D8F254E-AE28-4539-95A1-47F9D8E8F938}" srcOrd="1" destOrd="0" presId="urn:microsoft.com/office/officeart/2005/8/layout/chevron2"/>
    <dgm:cxn modelId="{BD595EE2-4DD2-4C5A-AE06-0C32C8372CA9}" type="presParOf" srcId="{B35C8221-330C-4249-BEF1-6F9D342735C9}" destId="{6EBA8701-F903-4E1F-8BA3-481F35749397}" srcOrd="3" destOrd="0" presId="urn:microsoft.com/office/officeart/2005/8/layout/chevron2"/>
    <dgm:cxn modelId="{843027E1-8252-4A15-8FE7-E094B87B1661}" type="presParOf" srcId="{B35C8221-330C-4249-BEF1-6F9D342735C9}" destId="{0EAF739C-6F4F-4D57-9B2F-D177B2EA4125}" srcOrd="4" destOrd="0" presId="urn:microsoft.com/office/officeart/2005/8/layout/chevron2"/>
    <dgm:cxn modelId="{190F37E8-BA57-43A2-A1B7-68045C1C7F82}" type="presParOf" srcId="{0EAF739C-6F4F-4D57-9B2F-D177B2EA4125}" destId="{96DC5E9F-83CE-427B-8EA9-F6A93AA4584E}" srcOrd="0" destOrd="0" presId="urn:microsoft.com/office/officeart/2005/8/layout/chevron2"/>
    <dgm:cxn modelId="{A6A6E5AA-F683-4068-A599-04C4B424D770}" type="presParOf" srcId="{0EAF739C-6F4F-4D57-9B2F-D177B2EA4125}" destId="{4551C756-8C3D-4700-9D68-44A577301C27}" srcOrd="1" destOrd="0" presId="urn:microsoft.com/office/officeart/2005/8/layout/chevron2"/>
    <dgm:cxn modelId="{B52D19D6-BE08-4B3A-8246-F0FD9767B236}" type="presParOf" srcId="{B35C8221-330C-4249-BEF1-6F9D342735C9}" destId="{195A6B48-8583-4699-9EAF-135A195D5B08}" srcOrd="5" destOrd="0" presId="urn:microsoft.com/office/officeart/2005/8/layout/chevron2"/>
    <dgm:cxn modelId="{8C35D55E-5EE6-4E3F-B095-E9EA74DF3F26}" type="presParOf" srcId="{B35C8221-330C-4249-BEF1-6F9D342735C9}" destId="{B5DF7576-F8AA-4499-B553-6579DD8FC3D1}" srcOrd="6" destOrd="0" presId="urn:microsoft.com/office/officeart/2005/8/layout/chevron2"/>
    <dgm:cxn modelId="{3709FE77-1F9E-40FB-BDC6-4BFF9313B0C9}" type="presParOf" srcId="{B5DF7576-F8AA-4499-B553-6579DD8FC3D1}" destId="{89E5B8F0-C1C3-423E-99BB-D9BDE30DCF2C}" srcOrd="0" destOrd="0" presId="urn:microsoft.com/office/officeart/2005/8/layout/chevron2"/>
    <dgm:cxn modelId="{223407E6-6A1A-454F-B92F-78C8ECF4098D}" type="presParOf" srcId="{B5DF7576-F8AA-4499-B553-6579DD8FC3D1}" destId="{31FB56D3-A4AC-4AF8-AEEC-F2325BF53847}" srcOrd="1" destOrd="0" presId="urn:microsoft.com/office/officeart/2005/8/layout/chevron2"/>
    <dgm:cxn modelId="{56314DE9-F874-4C62-B95D-EF1BCA1223F3}" type="presParOf" srcId="{B35C8221-330C-4249-BEF1-6F9D342735C9}" destId="{EA4C99D0-CCCB-4FB5-86E1-33BB1F38C76A}" srcOrd="7" destOrd="0" presId="urn:microsoft.com/office/officeart/2005/8/layout/chevron2"/>
    <dgm:cxn modelId="{863870BF-DB77-475D-B765-5C609E4C99DA}" type="presParOf" srcId="{B35C8221-330C-4249-BEF1-6F9D342735C9}" destId="{66F65E80-3EA9-4D08-9DEC-3701668D2A64}" srcOrd="8" destOrd="0" presId="urn:microsoft.com/office/officeart/2005/8/layout/chevron2"/>
    <dgm:cxn modelId="{F11176BE-8228-4764-93A1-E20FF412A38E}" type="presParOf" srcId="{66F65E80-3EA9-4D08-9DEC-3701668D2A64}" destId="{331403CA-510F-4E8C-A556-A1E1338BB1DE}" srcOrd="0" destOrd="0" presId="urn:microsoft.com/office/officeart/2005/8/layout/chevron2"/>
    <dgm:cxn modelId="{23659159-ED58-4548-ACAA-B25DEB1DE9FF}" type="presParOf" srcId="{66F65E80-3EA9-4D08-9DEC-3701668D2A64}" destId="{4CA17874-99E3-4D9C-AEE6-E3935AA88BB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A0D290B-586D-425D-8182-4417F6FF94F6}" type="doc">
      <dgm:prSet loTypeId="urn:microsoft.com/office/officeart/2005/8/layout/matrix2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1F76781-25B3-4632-B704-601964AC3920}">
      <dgm:prSet phldrT="[Текст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Базовое общее</a:t>
          </a:r>
          <a:endParaRPr lang="ru-RU" dirty="0"/>
        </a:p>
      </dgm:t>
    </dgm:pt>
    <dgm:pt modelId="{7E2A61D8-B358-4ABF-86FB-C138231F433E}" type="parTrans" cxnId="{2BB6AC7D-2D1F-4726-A9F7-A2B01566AC89}">
      <dgm:prSet/>
      <dgm:spPr/>
      <dgm:t>
        <a:bodyPr/>
        <a:lstStyle/>
        <a:p>
          <a:endParaRPr lang="ru-RU"/>
        </a:p>
      </dgm:t>
    </dgm:pt>
    <dgm:pt modelId="{7BD3B614-0E0E-414D-9981-5FCFC84C875A}" type="sibTrans" cxnId="{2BB6AC7D-2D1F-4726-A9F7-A2B01566AC89}">
      <dgm:prSet/>
      <dgm:spPr/>
      <dgm:t>
        <a:bodyPr/>
        <a:lstStyle/>
        <a:p>
          <a:endParaRPr lang="ru-RU"/>
        </a:p>
      </dgm:t>
    </dgm:pt>
    <dgm:pt modelId="{7801C8D4-5D88-40DC-9DCE-B761C6CD9902}">
      <dgm:prSet phldrT="[Текст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Базовое профессиональное</a:t>
          </a:r>
          <a:endParaRPr lang="ru-RU" dirty="0"/>
        </a:p>
      </dgm:t>
    </dgm:pt>
    <dgm:pt modelId="{9E5DE6C4-C661-45C0-BEB1-021E7E02844A}" type="parTrans" cxnId="{FF94ECE2-7CC7-4907-8862-3D7637F8AD8A}">
      <dgm:prSet/>
      <dgm:spPr/>
      <dgm:t>
        <a:bodyPr/>
        <a:lstStyle/>
        <a:p>
          <a:endParaRPr lang="ru-RU"/>
        </a:p>
      </dgm:t>
    </dgm:pt>
    <dgm:pt modelId="{42235F2F-6251-409F-A58C-2A4CB2F1DC45}" type="sibTrans" cxnId="{FF94ECE2-7CC7-4907-8862-3D7637F8AD8A}">
      <dgm:prSet/>
      <dgm:spPr/>
      <dgm:t>
        <a:bodyPr/>
        <a:lstStyle/>
        <a:p>
          <a:endParaRPr lang="ru-RU"/>
        </a:p>
      </dgm:t>
    </dgm:pt>
    <dgm:pt modelId="{6057A586-1E37-4232-A128-66CCC7064114}">
      <dgm:prSet phldrT="[Текст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Дополнительное общее</a:t>
          </a:r>
          <a:endParaRPr lang="ru-RU" dirty="0"/>
        </a:p>
      </dgm:t>
    </dgm:pt>
    <dgm:pt modelId="{6BF1E098-E9FE-467B-B89B-EFEB5402F7BB}" type="parTrans" cxnId="{B008E7B6-F8FE-4428-A78D-E988E1166CF8}">
      <dgm:prSet/>
      <dgm:spPr/>
      <dgm:t>
        <a:bodyPr/>
        <a:lstStyle/>
        <a:p>
          <a:endParaRPr lang="ru-RU"/>
        </a:p>
      </dgm:t>
    </dgm:pt>
    <dgm:pt modelId="{520D55C7-76A4-4D99-90C9-92C344E227B3}" type="sibTrans" cxnId="{B008E7B6-F8FE-4428-A78D-E988E1166CF8}">
      <dgm:prSet/>
      <dgm:spPr/>
      <dgm:t>
        <a:bodyPr/>
        <a:lstStyle/>
        <a:p>
          <a:endParaRPr lang="ru-RU"/>
        </a:p>
      </dgm:t>
    </dgm:pt>
    <dgm:pt modelId="{7EE7DDCC-755D-4D53-863F-9114B26FD936}">
      <dgm:prSet phldrT="[Текст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Дополнительное  профессиональное</a:t>
          </a:r>
          <a:endParaRPr lang="ru-RU" dirty="0"/>
        </a:p>
      </dgm:t>
    </dgm:pt>
    <dgm:pt modelId="{0991ECB8-A9CA-4713-830F-136395B614E0}" type="parTrans" cxnId="{458F91A8-64C0-44BD-A644-EE59FE23B3BC}">
      <dgm:prSet/>
      <dgm:spPr/>
      <dgm:t>
        <a:bodyPr/>
        <a:lstStyle/>
        <a:p>
          <a:endParaRPr lang="ru-RU"/>
        </a:p>
      </dgm:t>
    </dgm:pt>
    <dgm:pt modelId="{053B2AFF-4104-4974-A3CF-3AD0DD27C25F}" type="sibTrans" cxnId="{458F91A8-64C0-44BD-A644-EE59FE23B3BC}">
      <dgm:prSet/>
      <dgm:spPr/>
      <dgm:t>
        <a:bodyPr/>
        <a:lstStyle/>
        <a:p>
          <a:endParaRPr lang="ru-RU"/>
        </a:p>
      </dgm:t>
    </dgm:pt>
    <dgm:pt modelId="{C52DE274-17AD-4891-A0BD-E472900D0297}" type="pres">
      <dgm:prSet presAssocID="{1A0D290B-586D-425D-8182-4417F6FF94F6}" presName="matrix" presStyleCnt="0">
        <dgm:presLayoutVars>
          <dgm:chMax val="1"/>
          <dgm:dir/>
          <dgm:resizeHandles val="exact"/>
        </dgm:presLayoutVars>
      </dgm:prSet>
      <dgm:spPr/>
    </dgm:pt>
    <dgm:pt modelId="{53244D20-943D-4637-A237-5F8AC76C2911}" type="pres">
      <dgm:prSet presAssocID="{1A0D290B-586D-425D-8182-4417F6FF94F6}" presName="axisShape" presStyleLbl="bgShp" presStyleIdx="0" presStyleCnt="1"/>
      <dgm:spPr/>
    </dgm:pt>
    <dgm:pt modelId="{E431640E-7AC2-4AD0-B61B-793D1ED69C6A}" type="pres">
      <dgm:prSet presAssocID="{1A0D290B-586D-425D-8182-4417F6FF94F6}" presName="rect1" presStyleLbl="node1" presStyleIdx="0" presStyleCnt="4" custScaleX="181330" custScaleY="60861" custLinFactNeighborX="-35151" custLinFactNeighborY="2570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323930-4FF1-4266-AA69-622A7D22C299}" type="pres">
      <dgm:prSet presAssocID="{1A0D290B-586D-425D-8182-4417F6FF94F6}" presName="rect2" presStyleLbl="node1" presStyleIdx="1" presStyleCnt="4" custScaleX="173966" custScaleY="60861" custLinFactNeighborX="32633" custLinFactNeighborY="2570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BD3147-F3C2-495F-8DDE-97F22E43C9F0}" type="pres">
      <dgm:prSet presAssocID="{1A0D290B-586D-425D-8182-4417F6FF94F6}" presName="rect3" presStyleLbl="node1" presStyleIdx="2" presStyleCnt="4" custScaleX="184035" custScaleY="66993" custLinFactNeighborX="-33799" custLinFactNeighborY="-22811">
        <dgm:presLayoutVars>
          <dgm:chMax val="0"/>
          <dgm:chPref val="0"/>
          <dgm:bulletEnabled val="1"/>
        </dgm:presLayoutVars>
      </dgm:prSet>
      <dgm:spPr/>
    </dgm:pt>
    <dgm:pt modelId="{48A0958E-75A1-4530-84CC-55562BCAE672}" type="pres">
      <dgm:prSet presAssocID="{1A0D290B-586D-425D-8182-4417F6FF94F6}" presName="rect4" presStyleLbl="node1" presStyleIdx="3" presStyleCnt="4" custScaleX="176296" custScaleY="66993" custLinFactNeighborX="31858" custLinFactNeighborY="-228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620AEBE-9B0F-4A7D-9479-16D8B4382609}" type="presOf" srcId="{1A0D290B-586D-425D-8182-4417F6FF94F6}" destId="{C52DE274-17AD-4891-A0BD-E472900D0297}" srcOrd="0" destOrd="0" presId="urn:microsoft.com/office/officeart/2005/8/layout/matrix2"/>
    <dgm:cxn modelId="{71ACCE7B-40F6-4EF7-BF09-E14C7784E973}" type="presOf" srcId="{6057A586-1E37-4232-A128-66CCC7064114}" destId="{46BD3147-F3C2-495F-8DDE-97F22E43C9F0}" srcOrd="0" destOrd="0" presId="urn:microsoft.com/office/officeart/2005/8/layout/matrix2"/>
    <dgm:cxn modelId="{843B4A95-B5A8-45E9-BC10-3F03698886E8}" type="presOf" srcId="{51F76781-25B3-4632-B704-601964AC3920}" destId="{E431640E-7AC2-4AD0-B61B-793D1ED69C6A}" srcOrd="0" destOrd="0" presId="urn:microsoft.com/office/officeart/2005/8/layout/matrix2"/>
    <dgm:cxn modelId="{458F91A8-64C0-44BD-A644-EE59FE23B3BC}" srcId="{1A0D290B-586D-425D-8182-4417F6FF94F6}" destId="{7EE7DDCC-755D-4D53-863F-9114B26FD936}" srcOrd="3" destOrd="0" parTransId="{0991ECB8-A9CA-4713-830F-136395B614E0}" sibTransId="{053B2AFF-4104-4974-A3CF-3AD0DD27C25F}"/>
    <dgm:cxn modelId="{2BB6AC7D-2D1F-4726-A9F7-A2B01566AC89}" srcId="{1A0D290B-586D-425D-8182-4417F6FF94F6}" destId="{51F76781-25B3-4632-B704-601964AC3920}" srcOrd="0" destOrd="0" parTransId="{7E2A61D8-B358-4ABF-86FB-C138231F433E}" sibTransId="{7BD3B614-0E0E-414D-9981-5FCFC84C875A}"/>
    <dgm:cxn modelId="{B7D45E6C-D4F7-44D4-9319-4E0BA8445338}" type="presOf" srcId="{7EE7DDCC-755D-4D53-863F-9114B26FD936}" destId="{48A0958E-75A1-4530-84CC-55562BCAE672}" srcOrd="0" destOrd="0" presId="urn:microsoft.com/office/officeart/2005/8/layout/matrix2"/>
    <dgm:cxn modelId="{B008E7B6-F8FE-4428-A78D-E988E1166CF8}" srcId="{1A0D290B-586D-425D-8182-4417F6FF94F6}" destId="{6057A586-1E37-4232-A128-66CCC7064114}" srcOrd="2" destOrd="0" parTransId="{6BF1E098-E9FE-467B-B89B-EFEB5402F7BB}" sibTransId="{520D55C7-76A4-4D99-90C9-92C344E227B3}"/>
    <dgm:cxn modelId="{F1ECC49B-E15C-4B9D-BD79-7E52CAD78E84}" type="presOf" srcId="{7801C8D4-5D88-40DC-9DCE-B761C6CD9902}" destId="{82323930-4FF1-4266-AA69-622A7D22C299}" srcOrd="0" destOrd="0" presId="urn:microsoft.com/office/officeart/2005/8/layout/matrix2"/>
    <dgm:cxn modelId="{FF94ECE2-7CC7-4907-8862-3D7637F8AD8A}" srcId="{1A0D290B-586D-425D-8182-4417F6FF94F6}" destId="{7801C8D4-5D88-40DC-9DCE-B761C6CD9902}" srcOrd="1" destOrd="0" parTransId="{9E5DE6C4-C661-45C0-BEB1-021E7E02844A}" sibTransId="{42235F2F-6251-409F-A58C-2A4CB2F1DC45}"/>
    <dgm:cxn modelId="{CAF5CC55-FBF1-41B0-9FCA-4B5AC41304F5}" type="presParOf" srcId="{C52DE274-17AD-4891-A0BD-E472900D0297}" destId="{53244D20-943D-4637-A237-5F8AC76C2911}" srcOrd="0" destOrd="0" presId="urn:microsoft.com/office/officeart/2005/8/layout/matrix2"/>
    <dgm:cxn modelId="{CC102248-48C9-4F41-B1B9-B26BA7EAE818}" type="presParOf" srcId="{C52DE274-17AD-4891-A0BD-E472900D0297}" destId="{E431640E-7AC2-4AD0-B61B-793D1ED69C6A}" srcOrd="1" destOrd="0" presId="urn:microsoft.com/office/officeart/2005/8/layout/matrix2"/>
    <dgm:cxn modelId="{E49D4199-C700-4239-9030-98EF30BA93AB}" type="presParOf" srcId="{C52DE274-17AD-4891-A0BD-E472900D0297}" destId="{82323930-4FF1-4266-AA69-622A7D22C299}" srcOrd="2" destOrd="0" presId="urn:microsoft.com/office/officeart/2005/8/layout/matrix2"/>
    <dgm:cxn modelId="{F0080F78-5C4E-498C-89DC-E5F7C6A7544B}" type="presParOf" srcId="{C52DE274-17AD-4891-A0BD-E472900D0297}" destId="{46BD3147-F3C2-495F-8DDE-97F22E43C9F0}" srcOrd="3" destOrd="0" presId="urn:microsoft.com/office/officeart/2005/8/layout/matrix2"/>
    <dgm:cxn modelId="{0EF334E0-F3F8-4037-840B-C17AD9DBBE0D}" type="presParOf" srcId="{C52DE274-17AD-4891-A0BD-E472900D0297}" destId="{48A0958E-75A1-4530-84CC-55562BCAE672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BAE5B66-B649-48AD-B105-0B377644D701}">
      <dsp:nvSpPr>
        <dsp:cNvPr id="0" name=""/>
        <dsp:cNvSpPr/>
      </dsp:nvSpPr>
      <dsp:spPr>
        <a:xfrm>
          <a:off x="7408388" y="3956314"/>
          <a:ext cx="91440" cy="73626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3626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991B15-0C11-44CF-AD1F-703C3472E4D7}">
      <dsp:nvSpPr>
        <dsp:cNvPr id="0" name=""/>
        <dsp:cNvSpPr/>
      </dsp:nvSpPr>
      <dsp:spPr>
        <a:xfrm>
          <a:off x="4359950" y="1612489"/>
          <a:ext cx="3094158" cy="7362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1745"/>
              </a:lnTo>
              <a:lnTo>
                <a:pt x="3094158" y="501745"/>
              </a:lnTo>
              <a:lnTo>
                <a:pt x="3094158" y="73626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98FFCA-9047-47CF-99B6-76C5E119EF33}">
      <dsp:nvSpPr>
        <dsp:cNvPr id="0" name=""/>
        <dsp:cNvSpPr/>
      </dsp:nvSpPr>
      <dsp:spPr>
        <a:xfrm>
          <a:off x="4314230" y="3956314"/>
          <a:ext cx="91440" cy="73626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3626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42F7E3-774B-40EF-B86C-050460ADA3F2}">
      <dsp:nvSpPr>
        <dsp:cNvPr id="0" name=""/>
        <dsp:cNvSpPr/>
      </dsp:nvSpPr>
      <dsp:spPr>
        <a:xfrm>
          <a:off x="4314230" y="1612489"/>
          <a:ext cx="91440" cy="73626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3626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E8309F-8045-4440-A1EA-963ABA8D18E5}">
      <dsp:nvSpPr>
        <dsp:cNvPr id="0" name=""/>
        <dsp:cNvSpPr/>
      </dsp:nvSpPr>
      <dsp:spPr>
        <a:xfrm>
          <a:off x="1220072" y="3956314"/>
          <a:ext cx="91440" cy="73626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3626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40F898-8ED2-4D7E-9A97-ADE3F67C897E}">
      <dsp:nvSpPr>
        <dsp:cNvPr id="0" name=""/>
        <dsp:cNvSpPr/>
      </dsp:nvSpPr>
      <dsp:spPr>
        <a:xfrm>
          <a:off x="1265792" y="1612489"/>
          <a:ext cx="3094158" cy="736269"/>
        </a:xfrm>
        <a:custGeom>
          <a:avLst/>
          <a:gdLst/>
          <a:ahLst/>
          <a:cxnLst/>
          <a:rect l="0" t="0" r="0" b="0"/>
          <a:pathLst>
            <a:path>
              <a:moveTo>
                <a:pt x="3094158" y="0"/>
              </a:moveTo>
              <a:lnTo>
                <a:pt x="3094158" y="501745"/>
              </a:lnTo>
              <a:lnTo>
                <a:pt x="0" y="501745"/>
              </a:lnTo>
              <a:lnTo>
                <a:pt x="0" y="73626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427C0C-6D65-4DC1-96FF-0F07D4A4B2BA}">
      <dsp:nvSpPr>
        <dsp:cNvPr id="0" name=""/>
        <dsp:cNvSpPr/>
      </dsp:nvSpPr>
      <dsp:spPr>
        <a:xfrm>
          <a:off x="1714761" y="4933"/>
          <a:ext cx="5290377" cy="16075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507F8C-D375-409B-B5DB-EB03D06417A4}">
      <dsp:nvSpPr>
        <dsp:cNvPr id="0" name=""/>
        <dsp:cNvSpPr/>
      </dsp:nvSpPr>
      <dsp:spPr>
        <a:xfrm>
          <a:off x="1996048" y="272156"/>
          <a:ext cx="5290377" cy="16075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Образовательные модели в мире</a:t>
          </a:r>
          <a:endParaRPr lang="ru-RU" sz="3600" kern="1200" dirty="0"/>
        </a:p>
      </dsp:txBody>
      <dsp:txXfrm>
        <a:off x="1996048" y="272156"/>
        <a:ext cx="5290377" cy="1607555"/>
      </dsp:txXfrm>
    </dsp:sp>
    <dsp:sp modelId="{AA19E270-EF1D-4D05-ABE5-56EF01E3286C}">
      <dsp:nvSpPr>
        <dsp:cNvPr id="0" name=""/>
        <dsp:cNvSpPr/>
      </dsp:nvSpPr>
      <dsp:spPr>
        <a:xfrm>
          <a:off x="0" y="2348758"/>
          <a:ext cx="2531584" cy="16075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DB46CD-96E7-45EA-9687-7880D4589208}">
      <dsp:nvSpPr>
        <dsp:cNvPr id="0" name=""/>
        <dsp:cNvSpPr/>
      </dsp:nvSpPr>
      <dsp:spPr>
        <a:xfrm>
          <a:off x="281287" y="2615981"/>
          <a:ext cx="2531584" cy="16075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Западная</a:t>
          </a:r>
          <a:r>
            <a:rPr lang="ru-RU" sz="1400" kern="1200" dirty="0" smtClean="0"/>
            <a:t> (американская, французская, немецкая, английская)</a:t>
          </a:r>
          <a:endParaRPr lang="ru-RU" sz="1400" kern="1200" dirty="0"/>
        </a:p>
      </dsp:txBody>
      <dsp:txXfrm>
        <a:off x="281287" y="2615981"/>
        <a:ext cx="2531584" cy="1607555"/>
      </dsp:txXfrm>
    </dsp:sp>
    <dsp:sp modelId="{0DF1BE71-6C49-45ED-A53A-A0BD603A47A5}">
      <dsp:nvSpPr>
        <dsp:cNvPr id="0" name=""/>
        <dsp:cNvSpPr/>
      </dsp:nvSpPr>
      <dsp:spPr>
        <a:xfrm>
          <a:off x="0" y="4692583"/>
          <a:ext cx="2531584" cy="16075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40F942-2B23-46D2-98DD-F02FDDA7F064}">
      <dsp:nvSpPr>
        <dsp:cNvPr id="0" name=""/>
        <dsp:cNvSpPr/>
      </dsp:nvSpPr>
      <dsp:spPr>
        <a:xfrm>
          <a:off x="281287" y="4959806"/>
          <a:ext cx="2531584" cy="16075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значительный удельный вес учебных заведений, ориентированных </a:t>
          </a:r>
          <a:r>
            <a:rPr lang="ru-RU" sz="1500" u="none" kern="1200" dirty="0" smtClean="0"/>
            <a:t>на</a:t>
          </a:r>
          <a:r>
            <a:rPr lang="ru-RU" sz="1500" u="sng" kern="1200" dirty="0" smtClean="0"/>
            <a:t> элитарный уровень академического образования</a:t>
          </a:r>
          <a:endParaRPr lang="ru-RU" sz="1500" kern="1200" dirty="0"/>
        </a:p>
      </dsp:txBody>
      <dsp:txXfrm>
        <a:off x="281287" y="4959806"/>
        <a:ext cx="2531584" cy="1607555"/>
      </dsp:txXfrm>
    </dsp:sp>
    <dsp:sp modelId="{3061AFDB-0D14-4DA1-B7D0-C562D085EAE5}">
      <dsp:nvSpPr>
        <dsp:cNvPr id="0" name=""/>
        <dsp:cNvSpPr/>
      </dsp:nvSpPr>
      <dsp:spPr>
        <a:xfrm>
          <a:off x="3094158" y="2348758"/>
          <a:ext cx="2531584" cy="16075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357129-ED6D-4D2B-B0D4-068DC25FAC52}">
      <dsp:nvSpPr>
        <dsp:cNvPr id="0" name=""/>
        <dsp:cNvSpPr/>
      </dsp:nvSpPr>
      <dsp:spPr>
        <a:xfrm>
          <a:off x="3375445" y="2615981"/>
          <a:ext cx="2531584" cy="16075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Азиатская</a:t>
          </a:r>
          <a:endParaRPr lang="ru-RU" sz="2800" kern="1200" dirty="0"/>
        </a:p>
      </dsp:txBody>
      <dsp:txXfrm>
        <a:off x="3375445" y="2615981"/>
        <a:ext cx="2531584" cy="1607555"/>
      </dsp:txXfrm>
    </dsp:sp>
    <dsp:sp modelId="{C8F9F406-7719-401F-A896-FAFFE1884CF7}">
      <dsp:nvSpPr>
        <dsp:cNvPr id="0" name=""/>
        <dsp:cNvSpPr/>
      </dsp:nvSpPr>
      <dsp:spPr>
        <a:xfrm>
          <a:off x="3094158" y="4692583"/>
          <a:ext cx="2531584" cy="16075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E2CDDB-A14A-4C16-812A-AC223E13644C}">
      <dsp:nvSpPr>
        <dsp:cNvPr id="0" name=""/>
        <dsp:cNvSpPr/>
      </dsp:nvSpPr>
      <dsp:spPr>
        <a:xfrm>
          <a:off x="3375445" y="4959806"/>
          <a:ext cx="2531584" cy="16075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Сочетание старых традиций обучения  с новейшими потребностями технического прогресса</a:t>
          </a:r>
          <a:endParaRPr lang="ru-RU" sz="1500" kern="1200" dirty="0"/>
        </a:p>
      </dsp:txBody>
      <dsp:txXfrm>
        <a:off x="3375445" y="4959806"/>
        <a:ext cx="2531584" cy="1607555"/>
      </dsp:txXfrm>
    </dsp:sp>
    <dsp:sp modelId="{27CC563B-7D40-44FB-AC17-EB54C34A11BD}">
      <dsp:nvSpPr>
        <dsp:cNvPr id="0" name=""/>
        <dsp:cNvSpPr/>
      </dsp:nvSpPr>
      <dsp:spPr>
        <a:xfrm>
          <a:off x="6188316" y="2348758"/>
          <a:ext cx="2531584" cy="16075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CF4D84-9715-42D8-BDF7-B2D06853B0FC}">
      <dsp:nvSpPr>
        <dsp:cNvPr id="0" name=""/>
        <dsp:cNvSpPr/>
      </dsp:nvSpPr>
      <dsp:spPr>
        <a:xfrm>
          <a:off x="6469603" y="2615981"/>
          <a:ext cx="2531584" cy="16075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Российская</a:t>
          </a:r>
          <a:endParaRPr lang="ru-RU" sz="2800" kern="1200" dirty="0"/>
        </a:p>
      </dsp:txBody>
      <dsp:txXfrm>
        <a:off x="6469603" y="2615981"/>
        <a:ext cx="2531584" cy="1607555"/>
      </dsp:txXfrm>
    </dsp:sp>
    <dsp:sp modelId="{8811C3E9-314F-4348-99B4-0B8520ECAFCB}">
      <dsp:nvSpPr>
        <dsp:cNvPr id="0" name=""/>
        <dsp:cNvSpPr/>
      </dsp:nvSpPr>
      <dsp:spPr>
        <a:xfrm>
          <a:off x="6188316" y="4692583"/>
          <a:ext cx="2531584" cy="16075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BA2CB1-396D-452D-8CF0-F9597A81DC0D}">
      <dsp:nvSpPr>
        <dsp:cNvPr id="0" name=""/>
        <dsp:cNvSpPr/>
      </dsp:nvSpPr>
      <dsp:spPr>
        <a:xfrm>
          <a:off x="6469603" y="4959806"/>
          <a:ext cx="2531584" cy="16075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образования тесно связано с наукой, а от обучаемых требуются знания высокого уровня, который доступен не каждому; в обучении присутствует элемент принуждения</a:t>
          </a:r>
          <a:endParaRPr lang="ru-RU" sz="1500" kern="1200" dirty="0"/>
        </a:p>
      </dsp:txBody>
      <dsp:txXfrm>
        <a:off x="6469603" y="4959806"/>
        <a:ext cx="2531584" cy="160755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591475C-67CB-40E6-89C4-CF0D5B4A3BEC}">
      <dsp:nvSpPr>
        <dsp:cNvPr id="0" name=""/>
        <dsp:cNvSpPr/>
      </dsp:nvSpPr>
      <dsp:spPr>
        <a:xfrm>
          <a:off x="2660660" y="0"/>
          <a:ext cx="5518176" cy="5518176"/>
        </a:xfrm>
        <a:prstGeom prst="diamond">
          <a:avLst/>
        </a:prstGeom>
        <a:gradFill rotWithShape="1">
          <a:gsLst>
            <a:gs pos="0">
              <a:schemeClr val="accent1">
                <a:tint val="30000"/>
                <a:satMod val="250000"/>
              </a:schemeClr>
            </a:gs>
            <a:gs pos="72000">
              <a:schemeClr val="accent1">
                <a:tint val="75000"/>
                <a:satMod val="210000"/>
              </a:schemeClr>
            </a:gs>
            <a:gs pos="100000">
              <a:schemeClr val="accent1">
                <a:tint val="85000"/>
                <a:satMod val="210000"/>
              </a:schemeClr>
            </a:gs>
          </a:gsLst>
          <a:lin ang="5400000" scaled="1"/>
        </a:gradFill>
        <a:ln w="10000" cap="flat" cmpd="sng" algn="ctr">
          <a:solidFill>
            <a:schemeClr val="accent1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</dsp:sp>
    <dsp:sp modelId="{60C878A5-2216-4F96-AB7E-4C725C6FB166}">
      <dsp:nvSpPr>
        <dsp:cNvPr id="0" name=""/>
        <dsp:cNvSpPr/>
      </dsp:nvSpPr>
      <dsp:spPr>
        <a:xfrm>
          <a:off x="3184886" y="524226"/>
          <a:ext cx="2152088" cy="2152088"/>
        </a:xfrm>
        <a:prstGeom prst="roundRect">
          <a:avLst/>
        </a:prstGeom>
        <a:gradFill rotWithShape="1">
          <a:gsLst>
            <a:gs pos="0">
              <a:schemeClr val="accent1">
                <a:tint val="30000"/>
                <a:satMod val="250000"/>
              </a:schemeClr>
            </a:gs>
            <a:gs pos="72000">
              <a:schemeClr val="accent1">
                <a:tint val="75000"/>
                <a:satMod val="210000"/>
              </a:schemeClr>
            </a:gs>
            <a:gs pos="100000">
              <a:schemeClr val="accent1">
                <a:tint val="85000"/>
                <a:satMod val="210000"/>
              </a:schemeClr>
            </a:gs>
          </a:gsLst>
          <a:lin ang="5400000" scaled="1"/>
        </a:gradFill>
        <a:ln w="10000" cap="flat" cmpd="sng" algn="ctr">
          <a:solidFill>
            <a:schemeClr val="accent1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Дневная и вечерняя форма</a:t>
          </a:r>
          <a:endParaRPr lang="ru-RU" sz="2800" kern="1200" dirty="0"/>
        </a:p>
      </dsp:txBody>
      <dsp:txXfrm>
        <a:off x="3184886" y="524226"/>
        <a:ext cx="2152088" cy="2152088"/>
      </dsp:txXfrm>
    </dsp:sp>
    <dsp:sp modelId="{4FB3AE65-4F93-4A8A-B36A-BCBBCCC2B3D6}">
      <dsp:nvSpPr>
        <dsp:cNvPr id="0" name=""/>
        <dsp:cNvSpPr/>
      </dsp:nvSpPr>
      <dsp:spPr>
        <a:xfrm>
          <a:off x="5502520" y="524226"/>
          <a:ext cx="2152088" cy="2152088"/>
        </a:xfrm>
        <a:prstGeom prst="roundRect">
          <a:avLst/>
        </a:prstGeom>
        <a:gradFill rotWithShape="1">
          <a:gsLst>
            <a:gs pos="0">
              <a:schemeClr val="accent1">
                <a:tint val="30000"/>
                <a:satMod val="250000"/>
              </a:schemeClr>
            </a:gs>
            <a:gs pos="72000">
              <a:schemeClr val="accent1">
                <a:tint val="75000"/>
                <a:satMod val="210000"/>
              </a:schemeClr>
            </a:gs>
            <a:gs pos="100000">
              <a:schemeClr val="accent1">
                <a:tint val="85000"/>
                <a:satMod val="210000"/>
              </a:schemeClr>
            </a:gs>
          </a:gsLst>
          <a:lin ang="5400000" scaled="1"/>
        </a:gradFill>
        <a:ln w="10000" cap="flat" cmpd="sng" algn="ctr">
          <a:solidFill>
            <a:schemeClr val="accent1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err="1" smtClean="0"/>
            <a:t>Самостоя</a:t>
          </a:r>
          <a:r>
            <a:rPr lang="en-US" sz="2800" kern="1200" dirty="0" smtClean="0"/>
            <a:t>-</a:t>
          </a:r>
          <a:r>
            <a:rPr lang="ru-RU" sz="2800" kern="1200" dirty="0" smtClean="0"/>
            <a:t>тельное обучение</a:t>
          </a:r>
          <a:endParaRPr lang="ru-RU" sz="2800" kern="1200" dirty="0"/>
        </a:p>
      </dsp:txBody>
      <dsp:txXfrm>
        <a:off x="5502520" y="524226"/>
        <a:ext cx="2152088" cy="2152088"/>
      </dsp:txXfrm>
    </dsp:sp>
    <dsp:sp modelId="{A8BCAF23-CE1D-428F-9E1C-BE7135D730A4}">
      <dsp:nvSpPr>
        <dsp:cNvPr id="0" name=""/>
        <dsp:cNvSpPr/>
      </dsp:nvSpPr>
      <dsp:spPr>
        <a:xfrm>
          <a:off x="3184886" y="2841860"/>
          <a:ext cx="2152088" cy="2152088"/>
        </a:xfrm>
        <a:prstGeom prst="roundRect">
          <a:avLst/>
        </a:prstGeom>
        <a:gradFill rotWithShape="1">
          <a:gsLst>
            <a:gs pos="0">
              <a:schemeClr val="accent1">
                <a:tint val="30000"/>
                <a:satMod val="250000"/>
              </a:schemeClr>
            </a:gs>
            <a:gs pos="72000">
              <a:schemeClr val="accent1">
                <a:tint val="75000"/>
                <a:satMod val="210000"/>
              </a:schemeClr>
            </a:gs>
            <a:gs pos="100000">
              <a:schemeClr val="accent1">
                <a:tint val="85000"/>
                <a:satMod val="210000"/>
              </a:schemeClr>
            </a:gs>
          </a:gsLst>
          <a:lin ang="5400000" scaled="1"/>
        </a:gradFill>
        <a:ln w="10000" cap="flat" cmpd="sng" algn="ctr">
          <a:solidFill>
            <a:schemeClr val="accent1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err="1" smtClean="0"/>
            <a:t>Дистанци</a:t>
          </a:r>
          <a:r>
            <a:rPr lang="en-US" sz="2800" kern="1200" dirty="0" smtClean="0"/>
            <a:t>-</a:t>
          </a:r>
          <a:r>
            <a:rPr lang="ru-RU" sz="2800" kern="1200" dirty="0" err="1" smtClean="0"/>
            <a:t>онное</a:t>
          </a:r>
          <a:r>
            <a:rPr lang="ru-RU" sz="2800" kern="1200" dirty="0" smtClean="0"/>
            <a:t> обучение</a:t>
          </a:r>
          <a:endParaRPr lang="ru-RU" sz="2800" kern="1200" dirty="0"/>
        </a:p>
      </dsp:txBody>
      <dsp:txXfrm>
        <a:off x="3184886" y="2841860"/>
        <a:ext cx="2152088" cy="2152088"/>
      </dsp:txXfrm>
    </dsp:sp>
    <dsp:sp modelId="{6B63A71A-8C16-46F1-9FC1-2F70681F91AB}">
      <dsp:nvSpPr>
        <dsp:cNvPr id="0" name=""/>
        <dsp:cNvSpPr/>
      </dsp:nvSpPr>
      <dsp:spPr>
        <a:xfrm>
          <a:off x="5502520" y="2841860"/>
          <a:ext cx="2152088" cy="2152088"/>
        </a:xfrm>
        <a:prstGeom prst="roundRect">
          <a:avLst/>
        </a:prstGeom>
        <a:gradFill rotWithShape="1">
          <a:gsLst>
            <a:gs pos="0">
              <a:schemeClr val="accent1">
                <a:tint val="30000"/>
                <a:satMod val="250000"/>
              </a:schemeClr>
            </a:gs>
            <a:gs pos="72000">
              <a:schemeClr val="accent1">
                <a:tint val="75000"/>
                <a:satMod val="210000"/>
              </a:schemeClr>
            </a:gs>
            <a:gs pos="100000">
              <a:schemeClr val="accent1">
                <a:tint val="85000"/>
                <a:satMod val="210000"/>
              </a:schemeClr>
            </a:gs>
          </a:gsLst>
          <a:lin ang="5400000" scaled="1"/>
        </a:gradFill>
        <a:ln w="10000" cap="flat" cmpd="sng" algn="ctr">
          <a:solidFill>
            <a:schemeClr val="accent1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Заочная форма обучения</a:t>
          </a:r>
          <a:endParaRPr lang="ru-RU" sz="2800" kern="1200" dirty="0"/>
        </a:p>
      </dsp:txBody>
      <dsp:txXfrm>
        <a:off x="5502520" y="2841860"/>
        <a:ext cx="2152088" cy="215208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D1C3D5C-DF66-42D1-8A04-B2FD78D483C2}">
      <dsp:nvSpPr>
        <dsp:cNvPr id="0" name=""/>
        <dsp:cNvSpPr/>
      </dsp:nvSpPr>
      <dsp:spPr>
        <a:xfrm rot="10800000">
          <a:off x="1606013" y="617"/>
          <a:ext cx="5776722" cy="603898"/>
        </a:xfrm>
        <a:prstGeom prst="homePlate">
          <a:avLst/>
        </a:prstGeom>
        <a:gradFill rotWithShape="1">
          <a:gsLst>
            <a:gs pos="0">
              <a:schemeClr val="accent1">
                <a:tint val="30000"/>
                <a:satMod val="250000"/>
              </a:schemeClr>
            </a:gs>
            <a:gs pos="72000">
              <a:schemeClr val="accent1">
                <a:tint val="75000"/>
                <a:satMod val="210000"/>
              </a:schemeClr>
            </a:gs>
            <a:gs pos="100000">
              <a:schemeClr val="accent1">
                <a:tint val="85000"/>
                <a:satMod val="210000"/>
              </a:schemeClr>
            </a:gs>
          </a:gsLst>
          <a:lin ang="5400000" scaled="1"/>
        </a:gradFill>
        <a:ln w="10000" cap="flat" cmpd="sng" algn="ctr">
          <a:solidFill>
            <a:schemeClr val="accent1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66302" tIns="110490" rIns="206248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Урок</a:t>
          </a:r>
          <a:endParaRPr lang="ru-RU" sz="2900" kern="1200" dirty="0"/>
        </a:p>
      </dsp:txBody>
      <dsp:txXfrm rot="10800000">
        <a:off x="1606013" y="617"/>
        <a:ext cx="5776722" cy="603898"/>
      </dsp:txXfrm>
    </dsp:sp>
    <dsp:sp modelId="{6EF3AE6F-A57E-4012-96DD-9A0FE21390AB}">
      <dsp:nvSpPr>
        <dsp:cNvPr id="0" name=""/>
        <dsp:cNvSpPr/>
      </dsp:nvSpPr>
      <dsp:spPr>
        <a:xfrm>
          <a:off x="1304064" y="617"/>
          <a:ext cx="603898" cy="603898"/>
        </a:xfrm>
        <a:prstGeom prst="ellipse">
          <a:avLst/>
        </a:prstGeom>
        <a:gradFill rotWithShape="1">
          <a:gsLst>
            <a:gs pos="0">
              <a:schemeClr val="accent1">
                <a:tint val="30000"/>
                <a:satMod val="250000"/>
              </a:schemeClr>
            </a:gs>
            <a:gs pos="72000">
              <a:schemeClr val="accent1">
                <a:tint val="75000"/>
                <a:satMod val="210000"/>
              </a:schemeClr>
            </a:gs>
            <a:gs pos="100000">
              <a:schemeClr val="accent1">
                <a:tint val="85000"/>
                <a:satMod val="210000"/>
              </a:schemeClr>
            </a:gs>
          </a:gsLst>
          <a:lin ang="5400000" scaled="1"/>
        </a:gradFill>
        <a:ln w="10000" cap="flat" cmpd="sng" algn="ctr">
          <a:solidFill>
            <a:schemeClr val="accent1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</dsp:sp>
    <dsp:sp modelId="{429BF1A9-A6B7-4155-851E-0DA2B9C1BCF4}">
      <dsp:nvSpPr>
        <dsp:cNvPr id="0" name=""/>
        <dsp:cNvSpPr/>
      </dsp:nvSpPr>
      <dsp:spPr>
        <a:xfrm rot="10800000">
          <a:off x="1606013" y="784783"/>
          <a:ext cx="5776722" cy="603898"/>
        </a:xfrm>
        <a:prstGeom prst="homePlate">
          <a:avLst/>
        </a:prstGeom>
        <a:gradFill rotWithShape="1">
          <a:gsLst>
            <a:gs pos="0">
              <a:schemeClr val="accent1">
                <a:tint val="30000"/>
                <a:satMod val="250000"/>
              </a:schemeClr>
            </a:gs>
            <a:gs pos="72000">
              <a:schemeClr val="accent1">
                <a:tint val="75000"/>
                <a:satMod val="210000"/>
              </a:schemeClr>
            </a:gs>
            <a:gs pos="100000">
              <a:schemeClr val="accent1">
                <a:tint val="85000"/>
                <a:satMod val="210000"/>
              </a:schemeClr>
            </a:gs>
          </a:gsLst>
          <a:lin ang="5400000" scaled="1"/>
        </a:gradFill>
        <a:ln w="10000" cap="flat" cmpd="sng" algn="ctr">
          <a:solidFill>
            <a:schemeClr val="accent1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66302" tIns="110490" rIns="206248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Лекция</a:t>
          </a:r>
          <a:endParaRPr lang="ru-RU" sz="2900" kern="1200" dirty="0"/>
        </a:p>
      </dsp:txBody>
      <dsp:txXfrm rot="10800000">
        <a:off x="1606013" y="784783"/>
        <a:ext cx="5776722" cy="603898"/>
      </dsp:txXfrm>
    </dsp:sp>
    <dsp:sp modelId="{67D67FC0-09BF-4CE6-A40B-1C577340BFBF}">
      <dsp:nvSpPr>
        <dsp:cNvPr id="0" name=""/>
        <dsp:cNvSpPr/>
      </dsp:nvSpPr>
      <dsp:spPr>
        <a:xfrm>
          <a:off x="1304064" y="784783"/>
          <a:ext cx="603898" cy="603898"/>
        </a:xfrm>
        <a:prstGeom prst="ellipse">
          <a:avLst/>
        </a:prstGeom>
        <a:gradFill rotWithShape="1">
          <a:gsLst>
            <a:gs pos="0">
              <a:schemeClr val="accent1">
                <a:tint val="30000"/>
                <a:satMod val="250000"/>
              </a:schemeClr>
            </a:gs>
            <a:gs pos="72000">
              <a:schemeClr val="accent1">
                <a:tint val="75000"/>
                <a:satMod val="210000"/>
              </a:schemeClr>
            </a:gs>
            <a:gs pos="100000">
              <a:schemeClr val="accent1">
                <a:tint val="85000"/>
                <a:satMod val="210000"/>
              </a:schemeClr>
            </a:gs>
          </a:gsLst>
          <a:lin ang="5400000" scaled="1"/>
        </a:gradFill>
        <a:ln w="10000" cap="flat" cmpd="sng" algn="ctr">
          <a:solidFill>
            <a:schemeClr val="accent1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</dsp:sp>
    <dsp:sp modelId="{71A4959F-22AF-4421-ACDA-F664B8CFD67E}">
      <dsp:nvSpPr>
        <dsp:cNvPr id="0" name=""/>
        <dsp:cNvSpPr/>
      </dsp:nvSpPr>
      <dsp:spPr>
        <a:xfrm rot="10800000">
          <a:off x="1606013" y="1568949"/>
          <a:ext cx="5776722" cy="603898"/>
        </a:xfrm>
        <a:prstGeom prst="homePlate">
          <a:avLst/>
        </a:prstGeom>
        <a:gradFill rotWithShape="1">
          <a:gsLst>
            <a:gs pos="0">
              <a:schemeClr val="accent1">
                <a:tint val="30000"/>
                <a:satMod val="250000"/>
              </a:schemeClr>
            </a:gs>
            <a:gs pos="72000">
              <a:schemeClr val="accent1">
                <a:tint val="75000"/>
                <a:satMod val="210000"/>
              </a:schemeClr>
            </a:gs>
            <a:gs pos="100000">
              <a:schemeClr val="accent1">
                <a:tint val="85000"/>
                <a:satMod val="210000"/>
              </a:schemeClr>
            </a:gs>
          </a:gsLst>
          <a:lin ang="5400000" scaled="1"/>
        </a:gradFill>
        <a:ln w="10000" cap="flat" cmpd="sng" algn="ctr">
          <a:solidFill>
            <a:schemeClr val="accent1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66302" tIns="110490" rIns="206248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Семинар</a:t>
          </a:r>
          <a:endParaRPr lang="ru-RU" sz="2900" kern="1200" dirty="0"/>
        </a:p>
      </dsp:txBody>
      <dsp:txXfrm rot="10800000">
        <a:off x="1606013" y="1568949"/>
        <a:ext cx="5776722" cy="603898"/>
      </dsp:txXfrm>
    </dsp:sp>
    <dsp:sp modelId="{9580B48F-63AE-4EFD-89F5-45166D1D062B}">
      <dsp:nvSpPr>
        <dsp:cNvPr id="0" name=""/>
        <dsp:cNvSpPr/>
      </dsp:nvSpPr>
      <dsp:spPr>
        <a:xfrm>
          <a:off x="1304064" y="1568949"/>
          <a:ext cx="603898" cy="603898"/>
        </a:xfrm>
        <a:prstGeom prst="ellipse">
          <a:avLst/>
        </a:prstGeom>
        <a:gradFill rotWithShape="1">
          <a:gsLst>
            <a:gs pos="0">
              <a:schemeClr val="accent1">
                <a:tint val="30000"/>
                <a:satMod val="250000"/>
              </a:schemeClr>
            </a:gs>
            <a:gs pos="72000">
              <a:schemeClr val="accent1">
                <a:tint val="75000"/>
                <a:satMod val="210000"/>
              </a:schemeClr>
            </a:gs>
            <a:gs pos="100000">
              <a:schemeClr val="accent1">
                <a:tint val="85000"/>
                <a:satMod val="210000"/>
              </a:schemeClr>
            </a:gs>
          </a:gsLst>
          <a:lin ang="5400000" scaled="1"/>
        </a:gradFill>
        <a:ln w="10000" cap="flat" cmpd="sng" algn="ctr">
          <a:solidFill>
            <a:schemeClr val="accent1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</dsp:sp>
    <dsp:sp modelId="{896D60D9-D848-4CCD-A3F9-51BC2DDCF984}">
      <dsp:nvSpPr>
        <dsp:cNvPr id="0" name=""/>
        <dsp:cNvSpPr/>
      </dsp:nvSpPr>
      <dsp:spPr>
        <a:xfrm rot="10800000">
          <a:off x="1606013" y="2353115"/>
          <a:ext cx="5776722" cy="603898"/>
        </a:xfrm>
        <a:prstGeom prst="homePlate">
          <a:avLst/>
        </a:prstGeom>
        <a:gradFill rotWithShape="1">
          <a:gsLst>
            <a:gs pos="0">
              <a:schemeClr val="accent1">
                <a:tint val="30000"/>
                <a:satMod val="250000"/>
              </a:schemeClr>
            </a:gs>
            <a:gs pos="72000">
              <a:schemeClr val="accent1">
                <a:tint val="75000"/>
                <a:satMod val="210000"/>
              </a:schemeClr>
            </a:gs>
            <a:gs pos="100000">
              <a:schemeClr val="accent1">
                <a:tint val="85000"/>
                <a:satMod val="210000"/>
              </a:schemeClr>
            </a:gs>
          </a:gsLst>
          <a:lin ang="5400000" scaled="1"/>
        </a:gradFill>
        <a:ln w="10000" cap="flat" cmpd="sng" algn="ctr">
          <a:solidFill>
            <a:schemeClr val="accent1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66302" tIns="110490" rIns="206248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Лабораторный практикум</a:t>
          </a:r>
          <a:endParaRPr lang="ru-RU" sz="2900" kern="1200" dirty="0"/>
        </a:p>
      </dsp:txBody>
      <dsp:txXfrm rot="10800000">
        <a:off x="1606013" y="2353115"/>
        <a:ext cx="5776722" cy="603898"/>
      </dsp:txXfrm>
    </dsp:sp>
    <dsp:sp modelId="{A84AC659-F039-447B-9F53-F4F10F8F86E6}">
      <dsp:nvSpPr>
        <dsp:cNvPr id="0" name=""/>
        <dsp:cNvSpPr/>
      </dsp:nvSpPr>
      <dsp:spPr>
        <a:xfrm>
          <a:off x="1304064" y="2353115"/>
          <a:ext cx="603898" cy="603898"/>
        </a:xfrm>
        <a:prstGeom prst="ellipse">
          <a:avLst/>
        </a:prstGeom>
        <a:gradFill rotWithShape="1">
          <a:gsLst>
            <a:gs pos="0">
              <a:schemeClr val="accent1">
                <a:tint val="30000"/>
                <a:satMod val="250000"/>
              </a:schemeClr>
            </a:gs>
            <a:gs pos="72000">
              <a:schemeClr val="accent1">
                <a:tint val="75000"/>
                <a:satMod val="210000"/>
              </a:schemeClr>
            </a:gs>
            <a:gs pos="100000">
              <a:schemeClr val="accent1">
                <a:tint val="85000"/>
                <a:satMod val="210000"/>
              </a:schemeClr>
            </a:gs>
          </a:gsLst>
          <a:lin ang="5400000" scaled="1"/>
        </a:gradFill>
        <a:ln w="10000" cap="flat" cmpd="sng" algn="ctr">
          <a:solidFill>
            <a:schemeClr val="accent1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</dsp:sp>
    <dsp:sp modelId="{8C1BFD04-C3B0-4EC4-9462-CEFE6A6D1B3F}">
      <dsp:nvSpPr>
        <dsp:cNvPr id="0" name=""/>
        <dsp:cNvSpPr/>
      </dsp:nvSpPr>
      <dsp:spPr>
        <a:xfrm rot="10800000">
          <a:off x="1606013" y="3137281"/>
          <a:ext cx="5776722" cy="603898"/>
        </a:xfrm>
        <a:prstGeom prst="homePlate">
          <a:avLst/>
        </a:prstGeom>
        <a:gradFill rotWithShape="1">
          <a:gsLst>
            <a:gs pos="0">
              <a:schemeClr val="accent1">
                <a:tint val="30000"/>
                <a:satMod val="250000"/>
              </a:schemeClr>
            </a:gs>
            <a:gs pos="72000">
              <a:schemeClr val="accent1">
                <a:tint val="75000"/>
                <a:satMod val="210000"/>
              </a:schemeClr>
            </a:gs>
            <a:gs pos="100000">
              <a:schemeClr val="accent1">
                <a:tint val="85000"/>
                <a:satMod val="210000"/>
              </a:schemeClr>
            </a:gs>
          </a:gsLst>
          <a:lin ang="5400000" scaled="1"/>
        </a:gradFill>
        <a:ln w="10000" cap="flat" cmpd="sng" algn="ctr">
          <a:solidFill>
            <a:schemeClr val="accent1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66302" tIns="110490" rIns="206248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Учебная экскурсия</a:t>
          </a:r>
          <a:endParaRPr lang="ru-RU" sz="2900" kern="1200" dirty="0"/>
        </a:p>
      </dsp:txBody>
      <dsp:txXfrm rot="10800000">
        <a:off x="1606013" y="3137281"/>
        <a:ext cx="5776722" cy="603898"/>
      </dsp:txXfrm>
    </dsp:sp>
    <dsp:sp modelId="{F4E15D64-F9A6-4E4C-963F-A7CDC0C151ED}">
      <dsp:nvSpPr>
        <dsp:cNvPr id="0" name=""/>
        <dsp:cNvSpPr/>
      </dsp:nvSpPr>
      <dsp:spPr>
        <a:xfrm>
          <a:off x="1304064" y="3137281"/>
          <a:ext cx="603898" cy="603898"/>
        </a:xfrm>
        <a:prstGeom prst="ellipse">
          <a:avLst/>
        </a:prstGeom>
        <a:gradFill rotWithShape="1">
          <a:gsLst>
            <a:gs pos="0">
              <a:schemeClr val="accent1">
                <a:tint val="30000"/>
                <a:satMod val="250000"/>
              </a:schemeClr>
            </a:gs>
            <a:gs pos="72000">
              <a:schemeClr val="accent1">
                <a:tint val="75000"/>
                <a:satMod val="210000"/>
              </a:schemeClr>
            </a:gs>
            <a:gs pos="100000">
              <a:schemeClr val="accent1">
                <a:tint val="85000"/>
                <a:satMod val="210000"/>
              </a:schemeClr>
            </a:gs>
          </a:gsLst>
          <a:lin ang="5400000" scaled="1"/>
        </a:gradFill>
        <a:ln w="10000" cap="flat" cmpd="sng" algn="ctr">
          <a:solidFill>
            <a:schemeClr val="accent1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</dsp:sp>
    <dsp:sp modelId="{55965747-1B70-417E-B543-2AF72CCEAF68}">
      <dsp:nvSpPr>
        <dsp:cNvPr id="0" name=""/>
        <dsp:cNvSpPr/>
      </dsp:nvSpPr>
      <dsp:spPr>
        <a:xfrm rot="10800000">
          <a:off x="1606013" y="3921447"/>
          <a:ext cx="5776722" cy="603898"/>
        </a:xfrm>
        <a:prstGeom prst="homePlate">
          <a:avLst/>
        </a:prstGeom>
        <a:gradFill rotWithShape="1">
          <a:gsLst>
            <a:gs pos="0">
              <a:schemeClr val="accent1">
                <a:tint val="30000"/>
                <a:satMod val="250000"/>
              </a:schemeClr>
            </a:gs>
            <a:gs pos="72000">
              <a:schemeClr val="accent1">
                <a:tint val="75000"/>
                <a:satMod val="210000"/>
              </a:schemeClr>
            </a:gs>
            <a:gs pos="100000">
              <a:schemeClr val="accent1">
                <a:tint val="85000"/>
                <a:satMod val="210000"/>
              </a:schemeClr>
            </a:gs>
          </a:gsLst>
          <a:lin ang="5400000" scaled="1"/>
        </a:gradFill>
        <a:ln w="10000" cap="flat" cmpd="sng" algn="ctr">
          <a:solidFill>
            <a:schemeClr val="accent1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66302" tIns="110490" rIns="206248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Консультации преподавателя</a:t>
          </a:r>
          <a:endParaRPr lang="ru-RU" sz="2900" kern="1200" dirty="0"/>
        </a:p>
      </dsp:txBody>
      <dsp:txXfrm rot="10800000">
        <a:off x="1606013" y="3921447"/>
        <a:ext cx="5776722" cy="603898"/>
      </dsp:txXfrm>
    </dsp:sp>
    <dsp:sp modelId="{57B4D657-A535-4E89-8057-A0AA6BA14876}">
      <dsp:nvSpPr>
        <dsp:cNvPr id="0" name=""/>
        <dsp:cNvSpPr/>
      </dsp:nvSpPr>
      <dsp:spPr>
        <a:xfrm>
          <a:off x="1304064" y="3921447"/>
          <a:ext cx="603898" cy="603898"/>
        </a:xfrm>
        <a:prstGeom prst="ellipse">
          <a:avLst/>
        </a:prstGeom>
        <a:gradFill rotWithShape="1">
          <a:gsLst>
            <a:gs pos="0">
              <a:schemeClr val="accent1">
                <a:tint val="30000"/>
                <a:satMod val="250000"/>
              </a:schemeClr>
            </a:gs>
            <a:gs pos="72000">
              <a:schemeClr val="accent1">
                <a:tint val="75000"/>
                <a:satMod val="210000"/>
              </a:schemeClr>
            </a:gs>
            <a:gs pos="100000">
              <a:schemeClr val="accent1">
                <a:tint val="85000"/>
                <a:satMod val="210000"/>
              </a:schemeClr>
            </a:gs>
          </a:gsLst>
          <a:lin ang="5400000" scaled="1"/>
        </a:gradFill>
        <a:ln w="10000" cap="flat" cmpd="sng" algn="ctr">
          <a:solidFill>
            <a:schemeClr val="accent1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E6AF91F-F6F2-4878-A40C-7D27F6119ADF}">
      <dsp:nvSpPr>
        <dsp:cNvPr id="0" name=""/>
        <dsp:cNvSpPr/>
      </dsp:nvSpPr>
      <dsp:spPr>
        <a:xfrm>
          <a:off x="11184" y="558224"/>
          <a:ext cx="1725516" cy="1387325"/>
        </a:xfrm>
        <a:prstGeom prst="round2SameRect">
          <a:avLst>
            <a:gd name="adj1" fmla="val 8000"/>
            <a:gd name="adj2" fmla="val 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" tIns="53340" rIns="17780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биологическое</a:t>
          </a:r>
          <a:endParaRPr lang="ru-RU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Математическое</a:t>
          </a:r>
          <a:endParaRPr lang="ru-RU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Физическое</a:t>
          </a:r>
          <a:endParaRPr lang="ru-RU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Экономическое</a:t>
          </a:r>
          <a:endParaRPr lang="ru-RU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филологическое</a:t>
          </a:r>
          <a:endParaRPr lang="ru-RU" sz="1400" b="1" kern="1200" dirty="0"/>
        </a:p>
      </dsp:txBody>
      <dsp:txXfrm>
        <a:off x="11184" y="558224"/>
        <a:ext cx="1725516" cy="1387325"/>
      </dsp:txXfrm>
    </dsp:sp>
    <dsp:sp modelId="{2903DE50-800E-446B-B271-19A5979646CD}">
      <dsp:nvSpPr>
        <dsp:cNvPr id="0" name=""/>
        <dsp:cNvSpPr/>
      </dsp:nvSpPr>
      <dsp:spPr>
        <a:xfrm>
          <a:off x="11184" y="1737417"/>
          <a:ext cx="1725516" cy="59655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dk2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dk2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 w="100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0" rIns="1778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Тип научных знаний</a:t>
          </a:r>
          <a:endParaRPr lang="ru-RU" sz="1400" b="1" kern="1200" dirty="0"/>
        </a:p>
      </dsp:txBody>
      <dsp:txXfrm>
        <a:off x="11184" y="1737417"/>
        <a:ext cx="1215152" cy="596550"/>
      </dsp:txXfrm>
    </dsp:sp>
    <dsp:sp modelId="{99F2BBD8-BB72-4A70-A5EF-BB22AEEE59A0}">
      <dsp:nvSpPr>
        <dsp:cNvPr id="0" name=""/>
        <dsp:cNvSpPr/>
      </dsp:nvSpPr>
      <dsp:spPr>
        <a:xfrm flipH="1" flipV="1">
          <a:off x="7236300" y="3190377"/>
          <a:ext cx="144816" cy="45719"/>
        </a:xfrm>
        <a:prstGeom prst="ellipse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B6B080A-4808-4F50-9102-B7C97E31EA65}">
      <dsp:nvSpPr>
        <dsp:cNvPr id="0" name=""/>
        <dsp:cNvSpPr/>
      </dsp:nvSpPr>
      <dsp:spPr>
        <a:xfrm>
          <a:off x="1864038" y="516196"/>
          <a:ext cx="1725516" cy="1387325"/>
        </a:xfrm>
        <a:prstGeom prst="round2SameRect">
          <a:avLst>
            <a:gd name="adj1" fmla="val 8000"/>
            <a:gd name="adj2" fmla="val 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" tIns="53340" rIns="17780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Теоретическое / прикладное</a:t>
          </a:r>
          <a:endParaRPr lang="ru-RU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Гуманитарное / </a:t>
          </a:r>
          <a:r>
            <a:rPr lang="ru-RU" sz="1400" b="1" kern="1200" dirty="0" err="1" smtClean="0"/>
            <a:t>естественно-научное</a:t>
          </a:r>
          <a:endParaRPr lang="ru-RU" sz="1400" b="1" kern="1200" dirty="0"/>
        </a:p>
      </dsp:txBody>
      <dsp:txXfrm>
        <a:off x="1864038" y="516196"/>
        <a:ext cx="1725516" cy="1387325"/>
      </dsp:txXfrm>
    </dsp:sp>
    <dsp:sp modelId="{EF823038-F79A-4BD7-9D7C-3491F0D4295B}">
      <dsp:nvSpPr>
        <dsp:cNvPr id="0" name=""/>
        <dsp:cNvSpPr/>
      </dsp:nvSpPr>
      <dsp:spPr>
        <a:xfrm>
          <a:off x="1855506" y="1599713"/>
          <a:ext cx="1725516" cy="764663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dk2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dk2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 w="100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0" rIns="0" bIns="0" numCol="1" spcCol="1270" anchor="ctr" anchorCtr="0">
          <a:noAutofit/>
        </a:bodyPr>
        <a:lstStyle/>
        <a:p>
          <a:pPr lvl="0" algn="l" defTabSz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/>
            <a:t>тип доминирующего содержания образования </a:t>
          </a:r>
          <a:endParaRPr lang="ru-RU" sz="1400" kern="1200" dirty="0"/>
        </a:p>
      </dsp:txBody>
      <dsp:txXfrm>
        <a:off x="1855506" y="1599713"/>
        <a:ext cx="1215152" cy="764663"/>
      </dsp:txXfrm>
    </dsp:sp>
    <dsp:sp modelId="{57D40B1C-8AD6-4733-B820-3D11DC992698}">
      <dsp:nvSpPr>
        <dsp:cNvPr id="0" name=""/>
        <dsp:cNvSpPr/>
      </dsp:nvSpPr>
      <dsp:spPr>
        <a:xfrm flipH="1" flipV="1">
          <a:off x="7054417" y="3075736"/>
          <a:ext cx="110445" cy="64454"/>
        </a:xfrm>
        <a:prstGeom prst="ellipse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33DC2FA-3D54-4EB8-B5A9-24AB00871ED0}">
      <dsp:nvSpPr>
        <dsp:cNvPr id="0" name=""/>
        <dsp:cNvSpPr/>
      </dsp:nvSpPr>
      <dsp:spPr>
        <a:xfrm>
          <a:off x="3716892" y="558224"/>
          <a:ext cx="1725516" cy="1387325"/>
        </a:xfrm>
        <a:prstGeom prst="round2SameRect">
          <a:avLst>
            <a:gd name="adj1" fmla="val 8000"/>
            <a:gd name="adj2" fmla="val 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" tIns="53340" rIns="17780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музыкальное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художественное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техническое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педагогическое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медицинское </a:t>
          </a:r>
          <a:endParaRPr lang="ru-RU" sz="1400" kern="1200" dirty="0"/>
        </a:p>
      </dsp:txBody>
      <dsp:txXfrm>
        <a:off x="3716892" y="558224"/>
        <a:ext cx="1725516" cy="1387325"/>
      </dsp:txXfrm>
    </dsp:sp>
    <dsp:sp modelId="{259715FB-0F4C-4DB5-A126-53E430246372}">
      <dsp:nvSpPr>
        <dsp:cNvPr id="0" name=""/>
        <dsp:cNvSpPr/>
      </dsp:nvSpPr>
      <dsp:spPr>
        <a:xfrm>
          <a:off x="3716892" y="1737417"/>
          <a:ext cx="1725516" cy="59655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dk2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dk2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 w="100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0" rIns="1778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вид освоения человеческой деятельности </a:t>
          </a:r>
          <a:endParaRPr lang="ru-RU" sz="1400" kern="1200" dirty="0"/>
        </a:p>
      </dsp:txBody>
      <dsp:txXfrm>
        <a:off x="3716892" y="1737417"/>
        <a:ext cx="1215152" cy="596550"/>
      </dsp:txXfrm>
    </dsp:sp>
    <dsp:sp modelId="{ABEF62EA-5671-4754-ACDA-18B416DD9E5E}">
      <dsp:nvSpPr>
        <dsp:cNvPr id="0" name=""/>
        <dsp:cNvSpPr/>
      </dsp:nvSpPr>
      <dsp:spPr>
        <a:xfrm>
          <a:off x="7698710" y="3406538"/>
          <a:ext cx="70087" cy="58409"/>
        </a:xfrm>
        <a:prstGeom prst="ellipse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4FD4AE8-3F8A-4DD5-8563-37F7F4EA7CC6}">
      <dsp:nvSpPr>
        <dsp:cNvPr id="0" name=""/>
        <dsp:cNvSpPr/>
      </dsp:nvSpPr>
      <dsp:spPr>
        <a:xfrm>
          <a:off x="5569746" y="450568"/>
          <a:ext cx="1725516" cy="1387325"/>
        </a:xfrm>
        <a:prstGeom prst="round2SameRect">
          <a:avLst>
            <a:gd name="adj1" fmla="val 8000"/>
            <a:gd name="adj2" fmla="val 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" tIns="53340" rIns="17780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классическое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художественно-эстетическое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smtClean="0"/>
            <a:t>религиозное </a:t>
          </a:r>
          <a:endParaRPr lang="ru-RU" sz="1400" kern="1200" dirty="0"/>
        </a:p>
      </dsp:txBody>
      <dsp:txXfrm>
        <a:off x="5569746" y="450568"/>
        <a:ext cx="1725516" cy="1387325"/>
      </dsp:txXfrm>
    </dsp:sp>
    <dsp:sp modelId="{5D48BB22-E634-420C-95F3-2AD07928DB46}">
      <dsp:nvSpPr>
        <dsp:cNvPr id="0" name=""/>
        <dsp:cNvSpPr/>
      </dsp:nvSpPr>
      <dsp:spPr>
        <a:xfrm>
          <a:off x="5569746" y="1414449"/>
          <a:ext cx="1725516" cy="1027174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dk2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dk2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 w="100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0" rIns="1778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тип освоения культурных ценностей человеческого общества </a:t>
          </a:r>
          <a:endParaRPr lang="ru-RU" sz="1400" kern="1200" dirty="0"/>
        </a:p>
      </dsp:txBody>
      <dsp:txXfrm>
        <a:off x="5569746" y="1414449"/>
        <a:ext cx="1215152" cy="1027174"/>
      </dsp:txXfrm>
    </dsp:sp>
    <dsp:sp modelId="{85402096-8392-4CF7-AF88-93A1BE8CAB19}">
      <dsp:nvSpPr>
        <dsp:cNvPr id="0" name=""/>
        <dsp:cNvSpPr/>
      </dsp:nvSpPr>
      <dsp:spPr>
        <a:xfrm flipV="1">
          <a:off x="8898602" y="3288877"/>
          <a:ext cx="45719" cy="81441"/>
        </a:xfrm>
        <a:prstGeom prst="ellipse">
          <a:avLst/>
        </a:prstGeom>
        <a:noFill/>
        <a:ln w="10000" cap="flat" cmpd="sng" algn="ctr">
          <a:noFill/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DE91299-0E70-4CD0-8433-B0B6C528DD51}">
      <dsp:nvSpPr>
        <dsp:cNvPr id="0" name=""/>
        <dsp:cNvSpPr/>
      </dsp:nvSpPr>
      <dsp:spPr>
        <a:xfrm>
          <a:off x="7418483" y="444940"/>
          <a:ext cx="1725516" cy="1387325"/>
        </a:xfrm>
        <a:prstGeom prst="round2SameRect">
          <a:avLst>
            <a:gd name="adj1" fmla="val 8000"/>
            <a:gd name="adj2" fmla="val 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" tIns="53340" rIns="17780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национальное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европейское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международное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smtClean="0"/>
            <a:t>глобальное</a:t>
          </a:r>
          <a:endParaRPr lang="ru-RU" sz="1400" kern="1200" dirty="0"/>
        </a:p>
      </dsp:txBody>
      <dsp:txXfrm>
        <a:off x="7418483" y="444940"/>
        <a:ext cx="1725516" cy="1387325"/>
      </dsp:txXfrm>
    </dsp:sp>
    <dsp:sp modelId="{45A37E6C-85F7-4B99-8EE7-EC38552417B9}">
      <dsp:nvSpPr>
        <dsp:cNvPr id="0" name=""/>
        <dsp:cNvSpPr/>
      </dsp:nvSpPr>
      <dsp:spPr>
        <a:xfrm>
          <a:off x="7418483" y="1628762"/>
          <a:ext cx="1725516" cy="741423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dk2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dk2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 w="100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0" rIns="1778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масштаб освоения культурных ценностей </a:t>
          </a:r>
          <a:endParaRPr lang="ru-RU" sz="1400" kern="1200" dirty="0"/>
        </a:p>
      </dsp:txBody>
      <dsp:txXfrm>
        <a:off x="7418483" y="1628762"/>
        <a:ext cx="1215152" cy="741423"/>
      </dsp:txXfrm>
    </dsp:sp>
    <dsp:sp modelId="{CB831130-49E4-4E5C-925F-2EEFD1274EE8}">
      <dsp:nvSpPr>
        <dsp:cNvPr id="0" name=""/>
        <dsp:cNvSpPr/>
      </dsp:nvSpPr>
      <dsp:spPr>
        <a:xfrm flipV="1">
          <a:off x="9065961" y="2710101"/>
          <a:ext cx="78038" cy="68350"/>
        </a:xfrm>
        <a:prstGeom prst="ellipse">
          <a:avLst/>
        </a:prstGeom>
        <a:noFill/>
        <a:ln w="10000" cap="flat" cmpd="sng" algn="ctr">
          <a:noFill/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4F3CE36-E48A-4AAF-9B52-0524AFBBADA0}">
      <dsp:nvSpPr>
        <dsp:cNvPr id="0" name=""/>
        <dsp:cNvSpPr/>
      </dsp:nvSpPr>
      <dsp:spPr>
        <a:xfrm>
          <a:off x="937611" y="2790118"/>
          <a:ext cx="1725516" cy="1387325"/>
        </a:xfrm>
        <a:prstGeom prst="round2SameRect">
          <a:avLst>
            <a:gd name="adj1" fmla="val 8000"/>
            <a:gd name="adj2" fmla="val 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" tIns="53340" rIns="17780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университетское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академическое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smtClean="0"/>
            <a:t>гимназическое </a:t>
          </a:r>
          <a:endParaRPr lang="ru-RU" sz="1400" kern="1200" dirty="0"/>
        </a:p>
      </dsp:txBody>
      <dsp:txXfrm>
        <a:off x="937611" y="2790118"/>
        <a:ext cx="1725516" cy="1387325"/>
      </dsp:txXfrm>
    </dsp:sp>
    <dsp:sp modelId="{6664517E-0C64-4A7D-851D-3DC1BC8DD938}">
      <dsp:nvSpPr>
        <dsp:cNvPr id="0" name=""/>
        <dsp:cNvSpPr/>
      </dsp:nvSpPr>
      <dsp:spPr>
        <a:xfrm>
          <a:off x="937611" y="3969311"/>
          <a:ext cx="1725516" cy="59655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dk2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dk2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 w="100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0" rIns="1778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тип образовательной системы </a:t>
          </a:r>
          <a:endParaRPr lang="ru-RU" sz="1400" kern="1200" dirty="0"/>
        </a:p>
      </dsp:txBody>
      <dsp:txXfrm>
        <a:off x="937611" y="3969311"/>
        <a:ext cx="1215152" cy="596550"/>
      </dsp:txXfrm>
    </dsp:sp>
    <dsp:sp modelId="{7D964C7E-7DA5-44CB-A2DE-95960E04A18F}">
      <dsp:nvSpPr>
        <dsp:cNvPr id="0" name=""/>
        <dsp:cNvSpPr/>
      </dsp:nvSpPr>
      <dsp:spPr>
        <a:xfrm flipH="1">
          <a:off x="7906481" y="428627"/>
          <a:ext cx="94542" cy="130028"/>
        </a:xfrm>
        <a:prstGeom prst="ellipse">
          <a:avLst/>
        </a:prstGeom>
        <a:noFill/>
        <a:ln w="10000" cap="flat" cmpd="sng" algn="ctr">
          <a:noFill/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DA21677-7EAA-43F2-A23D-0FEF7D9CEF68}">
      <dsp:nvSpPr>
        <dsp:cNvPr id="0" name=""/>
        <dsp:cNvSpPr/>
      </dsp:nvSpPr>
      <dsp:spPr>
        <a:xfrm>
          <a:off x="2790465" y="2790118"/>
          <a:ext cx="1725516" cy="1387325"/>
        </a:xfrm>
        <a:prstGeom prst="round2SameRect">
          <a:avLst>
            <a:gd name="adj1" fmla="val 8000"/>
            <a:gd name="adj2" fmla="val 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" tIns="53340" rIns="17780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элитарное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smtClean="0"/>
            <a:t>массовое</a:t>
          </a:r>
          <a:endParaRPr lang="ru-RU" sz="1400" kern="1200" dirty="0"/>
        </a:p>
      </dsp:txBody>
      <dsp:txXfrm>
        <a:off x="2790465" y="2790118"/>
        <a:ext cx="1725516" cy="1387325"/>
      </dsp:txXfrm>
    </dsp:sp>
    <dsp:sp modelId="{E88D66DF-3856-4F8C-A07B-718C5010A2AD}">
      <dsp:nvSpPr>
        <dsp:cNvPr id="0" name=""/>
        <dsp:cNvSpPr/>
      </dsp:nvSpPr>
      <dsp:spPr>
        <a:xfrm>
          <a:off x="2790465" y="3969311"/>
          <a:ext cx="1725516" cy="59655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dk2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dk2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 w="100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0" rIns="1778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сословный признак </a:t>
          </a:r>
          <a:endParaRPr lang="ru-RU" sz="1400" kern="1200" dirty="0"/>
        </a:p>
      </dsp:txBody>
      <dsp:txXfrm>
        <a:off x="2790465" y="3969311"/>
        <a:ext cx="1215152" cy="596550"/>
      </dsp:txXfrm>
    </dsp:sp>
    <dsp:sp modelId="{7349A3A8-BC68-426D-AB9C-576575714F20}">
      <dsp:nvSpPr>
        <dsp:cNvPr id="0" name=""/>
        <dsp:cNvSpPr/>
      </dsp:nvSpPr>
      <dsp:spPr>
        <a:xfrm flipH="1" flipV="1">
          <a:off x="7572437" y="2905102"/>
          <a:ext cx="143860" cy="66206"/>
        </a:xfrm>
        <a:prstGeom prst="ellipse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DE12140-0EF8-453E-A755-7FDD813AC1A0}">
      <dsp:nvSpPr>
        <dsp:cNvPr id="0" name=""/>
        <dsp:cNvSpPr/>
      </dsp:nvSpPr>
      <dsp:spPr>
        <a:xfrm>
          <a:off x="4643319" y="2696192"/>
          <a:ext cx="1725516" cy="1387325"/>
        </a:xfrm>
        <a:prstGeom prst="round2SameRect">
          <a:avLst>
            <a:gd name="adj1" fmla="val 8000"/>
            <a:gd name="adj2" fmla="val 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" tIns="53340" rIns="17780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формальное и материальное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 научное и элементарное</a:t>
          </a:r>
          <a:endParaRPr lang="ru-RU" sz="1400" kern="1200" dirty="0"/>
        </a:p>
      </dsp:txBody>
      <dsp:txXfrm>
        <a:off x="4643319" y="2696192"/>
        <a:ext cx="1725516" cy="1387325"/>
      </dsp:txXfrm>
    </dsp:sp>
    <dsp:sp modelId="{6A40DFB7-D97A-46E8-80BE-37A0D35353E8}">
      <dsp:nvSpPr>
        <dsp:cNvPr id="0" name=""/>
        <dsp:cNvSpPr/>
      </dsp:nvSpPr>
      <dsp:spPr>
        <a:xfrm>
          <a:off x="4643319" y="3687533"/>
          <a:ext cx="1725516" cy="972253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dk2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dk2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 w="100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0" rIns="1778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тип преобладания направленности содержания образования </a:t>
          </a:r>
          <a:endParaRPr lang="ru-RU" sz="1400" kern="1200" dirty="0"/>
        </a:p>
      </dsp:txBody>
      <dsp:txXfrm>
        <a:off x="4643319" y="3687533"/>
        <a:ext cx="1215152" cy="972253"/>
      </dsp:txXfrm>
    </dsp:sp>
    <dsp:sp modelId="{5EC4FC0D-78D5-4C87-BD42-B02C15E92299}">
      <dsp:nvSpPr>
        <dsp:cNvPr id="0" name=""/>
        <dsp:cNvSpPr/>
      </dsp:nvSpPr>
      <dsp:spPr>
        <a:xfrm>
          <a:off x="8881772" y="3513489"/>
          <a:ext cx="117035" cy="109001"/>
        </a:xfrm>
        <a:prstGeom prst="ellipse">
          <a:avLst/>
        </a:prstGeom>
        <a:noFill/>
        <a:ln w="10000" cap="flat" cmpd="sng" algn="ctr">
          <a:noFill/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A7BC353-4BC9-478E-B717-1FABE7ECBD42}">
      <dsp:nvSpPr>
        <dsp:cNvPr id="0" name=""/>
        <dsp:cNvSpPr/>
      </dsp:nvSpPr>
      <dsp:spPr>
        <a:xfrm>
          <a:off x="6500829" y="2804048"/>
          <a:ext cx="1725516" cy="1318274"/>
        </a:xfrm>
        <a:prstGeom prst="round2SameRect">
          <a:avLst>
            <a:gd name="adj1" fmla="val 8000"/>
            <a:gd name="adj2" fmla="val 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" tIns="53340" rIns="17780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начальное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 базовое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общее среднее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высшее</a:t>
          </a:r>
          <a:endParaRPr lang="ru-RU" sz="1400" kern="1200" dirty="0"/>
        </a:p>
      </dsp:txBody>
      <dsp:txXfrm>
        <a:off x="6500829" y="2804048"/>
        <a:ext cx="1725516" cy="1318274"/>
      </dsp:txXfrm>
    </dsp:sp>
    <dsp:sp modelId="{1B61787D-FBA4-451B-812D-FE1288B9BC2C}">
      <dsp:nvSpPr>
        <dsp:cNvPr id="0" name=""/>
        <dsp:cNvSpPr/>
      </dsp:nvSpPr>
      <dsp:spPr>
        <a:xfrm>
          <a:off x="6496174" y="3952048"/>
          <a:ext cx="1725516" cy="59655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dk2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dk2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 w="100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0" rIns="1778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уровень образования </a:t>
          </a:r>
          <a:endParaRPr lang="ru-RU" sz="1400" kern="1200" dirty="0"/>
        </a:p>
      </dsp:txBody>
      <dsp:txXfrm>
        <a:off x="6496174" y="3952048"/>
        <a:ext cx="1215152" cy="596550"/>
      </dsp:txXfrm>
    </dsp:sp>
    <dsp:sp modelId="{1F6DFD81-867A-4D14-A4B7-749997ECEFB9}">
      <dsp:nvSpPr>
        <dsp:cNvPr id="0" name=""/>
        <dsp:cNvSpPr/>
      </dsp:nvSpPr>
      <dsp:spPr>
        <a:xfrm>
          <a:off x="8875549" y="3621793"/>
          <a:ext cx="54169" cy="45719"/>
        </a:xfrm>
        <a:prstGeom prst="ellipse">
          <a:avLst/>
        </a:prstGeom>
        <a:noFill/>
        <a:ln w="10000" cap="flat" cmpd="sng" algn="ctr">
          <a:noFill/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C1A5ABC-6D51-4715-8EA6-CBD3927C990D}">
      <dsp:nvSpPr>
        <dsp:cNvPr id="0" name=""/>
        <dsp:cNvSpPr/>
      </dsp:nvSpPr>
      <dsp:spPr>
        <a:xfrm>
          <a:off x="0" y="0"/>
          <a:ext cx="6490856" cy="861542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Стремление к демократической системе образования.</a:t>
          </a:r>
          <a:endParaRPr lang="ru-RU" sz="2000" kern="1200" dirty="0"/>
        </a:p>
      </dsp:txBody>
      <dsp:txXfrm>
        <a:off x="0" y="0"/>
        <a:ext cx="5510852" cy="861542"/>
      </dsp:txXfrm>
    </dsp:sp>
    <dsp:sp modelId="{32BDC218-0672-4FC9-BEA5-0DDDF798201A}">
      <dsp:nvSpPr>
        <dsp:cNvPr id="0" name=""/>
        <dsp:cNvSpPr/>
      </dsp:nvSpPr>
      <dsp:spPr>
        <a:xfrm>
          <a:off x="484706" y="981200"/>
          <a:ext cx="6490856" cy="861542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Значительное влияние социально-экономических факторов на получение образования.</a:t>
          </a:r>
          <a:endParaRPr lang="ru-RU" sz="2000" kern="1200" dirty="0"/>
        </a:p>
      </dsp:txBody>
      <dsp:txXfrm>
        <a:off x="484706" y="981200"/>
        <a:ext cx="5446147" cy="861542"/>
      </dsp:txXfrm>
    </dsp:sp>
    <dsp:sp modelId="{5F90A901-B2DF-4F1C-B19C-49666EF83711}">
      <dsp:nvSpPr>
        <dsp:cNvPr id="0" name=""/>
        <dsp:cNvSpPr/>
      </dsp:nvSpPr>
      <dsp:spPr>
        <a:xfrm>
          <a:off x="969413" y="1962401"/>
          <a:ext cx="6490856" cy="861542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Разрастание рынка образовательных услуг.</a:t>
          </a:r>
          <a:endParaRPr lang="ru-RU" sz="2000" kern="1200" dirty="0"/>
        </a:p>
      </dsp:txBody>
      <dsp:txXfrm>
        <a:off x="969413" y="1962401"/>
        <a:ext cx="5446147" cy="861542"/>
      </dsp:txXfrm>
    </dsp:sp>
    <dsp:sp modelId="{4797EC3C-18A2-41D7-8908-6EEAF6A961E4}">
      <dsp:nvSpPr>
        <dsp:cNvPr id="0" name=""/>
        <dsp:cNvSpPr/>
      </dsp:nvSpPr>
      <dsp:spPr>
        <a:xfrm>
          <a:off x="1454120" y="2943602"/>
          <a:ext cx="6490856" cy="861542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Увеличение спектра учебно-организационных мероприятий.</a:t>
          </a:r>
          <a:endParaRPr lang="ru-RU" sz="2000" kern="1200" dirty="0"/>
        </a:p>
      </dsp:txBody>
      <dsp:txXfrm>
        <a:off x="1454120" y="2943602"/>
        <a:ext cx="5446147" cy="861542"/>
      </dsp:txXfrm>
    </dsp:sp>
    <dsp:sp modelId="{E59807F7-F5CA-4E04-BCE3-536648E6BC2C}">
      <dsp:nvSpPr>
        <dsp:cNvPr id="0" name=""/>
        <dsp:cNvSpPr/>
      </dsp:nvSpPr>
      <dsp:spPr>
        <a:xfrm>
          <a:off x="1928831" y="3924802"/>
          <a:ext cx="6490856" cy="861542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Расширение сети высшего образования.</a:t>
          </a:r>
          <a:endParaRPr lang="ru-RU" sz="2000" kern="1200" dirty="0"/>
        </a:p>
      </dsp:txBody>
      <dsp:txXfrm>
        <a:off x="1928831" y="3924802"/>
        <a:ext cx="5446147" cy="861542"/>
      </dsp:txXfrm>
    </dsp:sp>
    <dsp:sp modelId="{249120E1-C1A7-4434-86B5-7FDA2E2E8B35}">
      <dsp:nvSpPr>
        <dsp:cNvPr id="0" name=""/>
        <dsp:cNvSpPr/>
      </dsp:nvSpPr>
      <dsp:spPr>
        <a:xfrm>
          <a:off x="5930854" y="629404"/>
          <a:ext cx="560002" cy="560002"/>
        </a:xfrm>
        <a:prstGeom prst="downArrow">
          <a:avLst>
            <a:gd name="adj1" fmla="val 55000"/>
            <a:gd name="adj2" fmla="val 45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5930854" y="629404"/>
        <a:ext cx="560002" cy="560002"/>
      </dsp:txXfrm>
    </dsp:sp>
    <dsp:sp modelId="{8C80729B-4A94-4E5D-BD8C-FFF8EB0798AC}">
      <dsp:nvSpPr>
        <dsp:cNvPr id="0" name=""/>
        <dsp:cNvSpPr/>
      </dsp:nvSpPr>
      <dsp:spPr>
        <a:xfrm>
          <a:off x="6415561" y="1610605"/>
          <a:ext cx="560002" cy="560002"/>
        </a:xfrm>
        <a:prstGeom prst="downArrow">
          <a:avLst>
            <a:gd name="adj1" fmla="val 55000"/>
            <a:gd name="adj2" fmla="val 45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6415561" y="1610605"/>
        <a:ext cx="560002" cy="560002"/>
      </dsp:txXfrm>
    </dsp:sp>
    <dsp:sp modelId="{526CF2ED-D4D5-434F-90D2-AF7352971320}">
      <dsp:nvSpPr>
        <dsp:cNvPr id="0" name=""/>
        <dsp:cNvSpPr/>
      </dsp:nvSpPr>
      <dsp:spPr>
        <a:xfrm>
          <a:off x="6900267" y="2577446"/>
          <a:ext cx="560002" cy="560002"/>
        </a:xfrm>
        <a:prstGeom prst="downArrow">
          <a:avLst>
            <a:gd name="adj1" fmla="val 55000"/>
            <a:gd name="adj2" fmla="val 45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6900267" y="2577446"/>
        <a:ext cx="560002" cy="560002"/>
      </dsp:txXfrm>
    </dsp:sp>
    <dsp:sp modelId="{DAB280D2-9D38-4957-BB8D-EDE3804ED15A}">
      <dsp:nvSpPr>
        <dsp:cNvPr id="0" name=""/>
        <dsp:cNvSpPr/>
      </dsp:nvSpPr>
      <dsp:spPr>
        <a:xfrm>
          <a:off x="7384974" y="3568220"/>
          <a:ext cx="560002" cy="560002"/>
        </a:xfrm>
        <a:prstGeom prst="downArrow">
          <a:avLst>
            <a:gd name="adj1" fmla="val 55000"/>
            <a:gd name="adj2" fmla="val 45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7384974" y="3568220"/>
        <a:ext cx="560002" cy="560002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0DDB947-BC52-4C59-81F9-6B49B672A61D}">
      <dsp:nvSpPr>
        <dsp:cNvPr id="0" name=""/>
        <dsp:cNvSpPr/>
      </dsp:nvSpPr>
      <dsp:spPr>
        <a:xfrm>
          <a:off x="0" y="0"/>
          <a:ext cx="6490856" cy="951554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 сфере управления образованием поиск компромисса между жесткой централизацией и полной автономией.</a:t>
          </a:r>
          <a:endParaRPr lang="ru-RU" sz="1600" kern="1200" dirty="0"/>
        </a:p>
      </dsp:txBody>
      <dsp:txXfrm>
        <a:off x="0" y="0"/>
        <a:ext cx="5408463" cy="951554"/>
      </dsp:txXfrm>
    </dsp:sp>
    <dsp:sp modelId="{F00E451A-3BFE-4682-B16F-077A8FC6BAC1}">
      <dsp:nvSpPr>
        <dsp:cNvPr id="0" name=""/>
        <dsp:cNvSpPr/>
      </dsp:nvSpPr>
      <dsp:spPr>
        <a:xfrm>
          <a:off x="484706" y="1083714"/>
          <a:ext cx="6490856" cy="951554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Образование становится приоритетным объектом финансирования во все большем количестве стран.</a:t>
          </a:r>
          <a:endParaRPr lang="ru-RU" sz="1600" kern="1200" dirty="0"/>
        </a:p>
      </dsp:txBody>
      <dsp:txXfrm>
        <a:off x="484706" y="1083714"/>
        <a:ext cx="5387639" cy="951554"/>
      </dsp:txXfrm>
    </dsp:sp>
    <dsp:sp modelId="{8B6DCE8E-E8B1-42B5-9B95-0314CF61A859}">
      <dsp:nvSpPr>
        <dsp:cNvPr id="0" name=""/>
        <dsp:cNvSpPr/>
      </dsp:nvSpPr>
      <dsp:spPr>
        <a:xfrm>
          <a:off x="969413" y="2167428"/>
          <a:ext cx="6490856" cy="951554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Постоянное обновление и корректировка школьных и вузовских образовательных программ.</a:t>
          </a:r>
          <a:endParaRPr lang="ru-RU" sz="1600" kern="1200" dirty="0"/>
        </a:p>
      </dsp:txBody>
      <dsp:txXfrm>
        <a:off x="969413" y="2167428"/>
        <a:ext cx="5387639" cy="951554"/>
      </dsp:txXfrm>
    </dsp:sp>
    <dsp:sp modelId="{1F745338-087D-4333-B616-98C81772FB3C}">
      <dsp:nvSpPr>
        <dsp:cNvPr id="0" name=""/>
        <dsp:cNvSpPr/>
      </dsp:nvSpPr>
      <dsp:spPr>
        <a:xfrm>
          <a:off x="1454120" y="3251143"/>
          <a:ext cx="6490856" cy="951554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Отход от ориентации на «среднего ученика», повышенный интерес к одаренным детям и молодым людям, к особенностям развития их способностей средствами образования.</a:t>
          </a:r>
          <a:endParaRPr lang="ru-RU" sz="1600" kern="1200" dirty="0"/>
        </a:p>
      </dsp:txBody>
      <dsp:txXfrm>
        <a:off x="1454120" y="3251143"/>
        <a:ext cx="5387639" cy="951554"/>
      </dsp:txXfrm>
    </dsp:sp>
    <dsp:sp modelId="{AABEF6FD-7B04-4F2D-8B1D-1BD4058B0679}">
      <dsp:nvSpPr>
        <dsp:cNvPr id="0" name=""/>
        <dsp:cNvSpPr/>
      </dsp:nvSpPr>
      <dsp:spPr>
        <a:xfrm>
          <a:off x="1938827" y="4334857"/>
          <a:ext cx="6490856" cy="951554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Поиск дополнительных ресурсов для образования детей с отклонениями в развитии, детей-инвалидов.</a:t>
          </a:r>
          <a:endParaRPr lang="ru-RU" sz="1600" kern="1200" dirty="0"/>
        </a:p>
      </dsp:txBody>
      <dsp:txXfrm>
        <a:off x="1938827" y="4334857"/>
        <a:ext cx="5387639" cy="951554"/>
      </dsp:txXfrm>
    </dsp:sp>
    <dsp:sp modelId="{19711BCE-C93F-4A61-A80E-C01241C6A8D1}">
      <dsp:nvSpPr>
        <dsp:cNvPr id="0" name=""/>
        <dsp:cNvSpPr/>
      </dsp:nvSpPr>
      <dsp:spPr>
        <a:xfrm>
          <a:off x="5872346" y="695163"/>
          <a:ext cx="618510" cy="618510"/>
        </a:xfrm>
        <a:prstGeom prst="downArrow">
          <a:avLst>
            <a:gd name="adj1" fmla="val 55000"/>
            <a:gd name="adj2" fmla="val 45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>
        <a:off x="5872346" y="695163"/>
        <a:ext cx="618510" cy="618510"/>
      </dsp:txXfrm>
    </dsp:sp>
    <dsp:sp modelId="{9D1BFB50-4E78-4229-BB7A-CDF5207B24E2}">
      <dsp:nvSpPr>
        <dsp:cNvPr id="0" name=""/>
        <dsp:cNvSpPr/>
      </dsp:nvSpPr>
      <dsp:spPr>
        <a:xfrm>
          <a:off x="6357053" y="1778877"/>
          <a:ext cx="618510" cy="618510"/>
        </a:xfrm>
        <a:prstGeom prst="downArrow">
          <a:avLst>
            <a:gd name="adj1" fmla="val 55000"/>
            <a:gd name="adj2" fmla="val 45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>
        <a:off x="6357053" y="1778877"/>
        <a:ext cx="618510" cy="618510"/>
      </dsp:txXfrm>
    </dsp:sp>
    <dsp:sp modelId="{2F5178C4-B958-4CA1-AA39-50909CB004B3}">
      <dsp:nvSpPr>
        <dsp:cNvPr id="0" name=""/>
        <dsp:cNvSpPr/>
      </dsp:nvSpPr>
      <dsp:spPr>
        <a:xfrm>
          <a:off x="6841760" y="2846732"/>
          <a:ext cx="618510" cy="618510"/>
        </a:xfrm>
        <a:prstGeom prst="downArrow">
          <a:avLst>
            <a:gd name="adj1" fmla="val 55000"/>
            <a:gd name="adj2" fmla="val 45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>
        <a:off x="6841760" y="2846732"/>
        <a:ext cx="618510" cy="618510"/>
      </dsp:txXfrm>
    </dsp:sp>
    <dsp:sp modelId="{B1009704-87AD-4902-876A-2BB343DFFAD9}">
      <dsp:nvSpPr>
        <dsp:cNvPr id="0" name=""/>
        <dsp:cNvSpPr/>
      </dsp:nvSpPr>
      <dsp:spPr>
        <a:xfrm>
          <a:off x="7326466" y="3941020"/>
          <a:ext cx="618510" cy="618510"/>
        </a:xfrm>
        <a:prstGeom prst="downArrow">
          <a:avLst>
            <a:gd name="adj1" fmla="val 55000"/>
            <a:gd name="adj2" fmla="val 45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>
        <a:off x="7326466" y="3941020"/>
        <a:ext cx="618510" cy="61851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0B9245-26A9-4030-9B12-4A36FBBF0201}">
      <dsp:nvSpPr>
        <dsp:cNvPr id="0" name=""/>
        <dsp:cNvSpPr/>
      </dsp:nvSpPr>
      <dsp:spPr>
        <a:xfrm rot="5400000">
          <a:off x="-136177" y="137878"/>
          <a:ext cx="907851" cy="63549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</dsp:txBody>
      <dsp:txXfrm rot="5400000">
        <a:off x="-136177" y="137878"/>
        <a:ext cx="907851" cy="635496"/>
      </dsp:txXfrm>
    </dsp:sp>
    <dsp:sp modelId="{EA8884E4-0AFA-4F03-829A-6D2CC058D12D}">
      <dsp:nvSpPr>
        <dsp:cNvPr id="0" name=""/>
        <dsp:cNvSpPr/>
      </dsp:nvSpPr>
      <dsp:spPr>
        <a:xfrm rot="5400000">
          <a:off x="3808910" y="-3171713"/>
          <a:ext cx="590103" cy="69369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	Объективные предпосылки</a:t>
          </a:r>
          <a:endParaRPr lang="ru-RU" sz="2000" b="1" kern="1200" dirty="0"/>
        </a:p>
      </dsp:txBody>
      <dsp:txXfrm rot="5400000">
        <a:off x="3808910" y="-3171713"/>
        <a:ext cx="590103" cy="6936931"/>
      </dsp:txXfrm>
    </dsp:sp>
    <dsp:sp modelId="{701647F2-139B-47BF-8E86-A8449D5F6599}">
      <dsp:nvSpPr>
        <dsp:cNvPr id="0" name=""/>
        <dsp:cNvSpPr/>
      </dsp:nvSpPr>
      <dsp:spPr>
        <a:xfrm rot="5400000">
          <a:off x="-136177" y="926065"/>
          <a:ext cx="907851" cy="63549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5400000">
        <a:off x="-136177" y="926065"/>
        <a:ext cx="907851" cy="635496"/>
      </dsp:txXfrm>
    </dsp:sp>
    <dsp:sp modelId="{0DC87C7F-5700-48E6-BD83-9955D6761ADA}">
      <dsp:nvSpPr>
        <dsp:cNvPr id="0" name=""/>
        <dsp:cNvSpPr/>
      </dsp:nvSpPr>
      <dsp:spPr>
        <a:xfrm rot="5400000">
          <a:off x="3808910" y="-2383526"/>
          <a:ext cx="590103" cy="69369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Бурный технический и социально-экономический прогресс</a:t>
          </a:r>
          <a:endParaRPr lang="ru-RU" sz="2000" kern="1200" dirty="0"/>
        </a:p>
      </dsp:txBody>
      <dsp:txXfrm rot="5400000">
        <a:off x="3808910" y="-2383526"/>
        <a:ext cx="590103" cy="6936931"/>
      </dsp:txXfrm>
    </dsp:sp>
    <dsp:sp modelId="{752DF2D1-72A5-41A5-B899-668E0DB21C65}">
      <dsp:nvSpPr>
        <dsp:cNvPr id="0" name=""/>
        <dsp:cNvSpPr/>
      </dsp:nvSpPr>
      <dsp:spPr>
        <a:xfrm rot="5400000">
          <a:off x="-136177" y="1714251"/>
          <a:ext cx="907851" cy="63549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</dsp:txBody>
      <dsp:txXfrm rot="5400000">
        <a:off x="-136177" y="1714251"/>
        <a:ext cx="907851" cy="635496"/>
      </dsp:txXfrm>
    </dsp:sp>
    <dsp:sp modelId="{10C48E26-F9A2-49B4-BA23-215844867DA5}">
      <dsp:nvSpPr>
        <dsp:cNvPr id="0" name=""/>
        <dsp:cNvSpPr/>
      </dsp:nvSpPr>
      <dsp:spPr>
        <a:xfrm rot="5400000">
          <a:off x="3808910" y="-1595339"/>
          <a:ext cx="590103" cy="69369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Отставание образования от новых реалий жизни</a:t>
          </a:r>
          <a:endParaRPr lang="ru-RU" sz="2000" kern="1200" dirty="0"/>
        </a:p>
      </dsp:txBody>
      <dsp:txXfrm rot="5400000">
        <a:off x="3808910" y="-1595339"/>
        <a:ext cx="590103" cy="6936931"/>
      </dsp:txXfrm>
    </dsp:sp>
    <dsp:sp modelId="{AD396E0B-CFE8-4EE1-87D0-E01A3FA28981}">
      <dsp:nvSpPr>
        <dsp:cNvPr id="0" name=""/>
        <dsp:cNvSpPr/>
      </dsp:nvSpPr>
      <dsp:spPr>
        <a:xfrm rot="5400000">
          <a:off x="-136177" y="2502438"/>
          <a:ext cx="907851" cy="63549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 dirty="0"/>
        </a:p>
      </dsp:txBody>
      <dsp:txXfrm rot="5400000">
        <a:off x="-136177" y="2502438"/>
        <a:ext cx="907851" cy="635496"/>
      </dsp:txXfrm>
    </dsp:sp>
    <dsp:sp modelId="{E21DC458-5AAB-42E0-914C-DA9DCDDC9CF7}">
      <dsp:nvSpPr>
        <dsp:cNvPr id="0" name=""/>
        <dsp:cNvSpPr/>
      </dsp:nvSpPr>
      <dsp:spPr>
        <a:xfrm rot="5400000">
          <a:off x="3808910" y="-807153"/>
          <a:ext cx="590103" cy="69369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Появление функциональной неграмотности</a:t>
          </a:r>
          <a:endParaRPr lang="ru-RU" sz="2000" kern="1200" dirty="0"/>
        </a:p>
      </dsp:txBody>
      <dsp:txXfrm rot="5400000">
        <a:off x="3808910" y="-807153"/>
        <a:ext cx="590103" cy="6936931"/>
      </dsp:txXfrm>
    </dsp:sp>
    <dsp:sp modelId="{6F098C39-DD0B-41A3-8852-AD82D628802C}">
      <dsp:nvSpPr>
        <dsp:cNvPr id="0" name=""/>
        <dsp:cNvSpPr/>
      </dsp:nvSpPr>
      <dsp:spPr>
        <a:xfrm rot="5400000">
          <a:off x="-136177" y="3290625"/>
          <a:ext cx="907851" cy="63549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 dirty="0"/>
        </a:p>
      </dsp:txBody>
      <dsp:txXfrm rot="5400000">
        <a:off x="-136177" y="3290625"/>
        <a:ext cx="907851" cy="635496"/>
      </dsp:txXfrm>
    </dsp:sp>
    <dsp:sp modelId="{AD78ABD0-970B-4227-8B31-5E786CBAB2CC}">
      <dsp:nvSpPr>
        <dsp:cNvPr id="0" name=""/>
        <dsp:cNvSpPr/>
      </dsp:nvSpPr>
      <dsp:spPr>
        <a:xfrm rot="5400000">
          <a:off x="3808910" y="-18966"/>
          <a:ext cx="590103" cy="69369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Появление потребности в непрерывном обучении</a:t>
          </a:r>
          <a:endParaRPr lang="ru-RU" sz="2000" kern="1200" dirty="0"/>
        </a:p>
      </dsp:txBody>
      <dsp:txXfrm rot="5400000">
        <a:off x="3808910" y="-18966"/>
        <a:ext cx="590103" cy="6936931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0EF6D8C-D970-479E-857D-9B5F058468F2}">
      <dsp:nvSpPr>
        <dsp:cNvPr id="0" name=""/>
        <dsp:cNvSpPr/>
      </dsp:nvSpPr>
      <dsp:spPr>
        <a:xfrm rot="5400000">
          <a:off x="-163901" y="166645"/>
          <a:ext cx="1092673" cy="76487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 rot="5400000">
        <a:off x="-163901" y="166645"/>
        <a:ext cx="1092673" cy="764871"/>
      </dsp:txXfrm>
    </dsp:sp>
    <dsp:sp modelId="{E7A45E6E-5DD0-4B64-972B-786E6F76DF76}">
      <dsp:nvSpPr>
        <dsp:cNvPr id="0" name=""/>
        <dsp:cNvSpPr/>
      </dsp:nvSpPr>
      <dsp:spPr>
        <a:xfrm rot="5400000">
          <a:off x="4170720" y="-3403104"/>
          <a:ext cx="710237" cy="752193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	Субъективные предпосылки</a:t>
          </a:r>
          <a:endParaRPr lang="ru-RU" sz="1600" kern="1200" dirty="0"/>
        </a:p>
      </dsp:txBody>
      <dsp:txXfrm rot="5400000">
        <a:off x="4170720" y="-3403104"/>
        <a:ext cx="710237" cy="7521936"/>
      </dsp:txXfrm>
    </dsp:sp>
    <dsp:sp modelId="{AEA1B617-42C0-4670-A05C-550BB2ABC42D}">
      <dsp:nvSpPr>
        <dsp:cNvPr id="0" name=""/>
        <dsp:cNvSpPr/>
      </dsp:nvSpPr>
      <dsp:spPr>
        <a:xfrm rot="5400000">
          <a:off x="-163901" y="1142269"/>
          <a:ext cx="1092673" cy="76487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 rot="5400000">
        <a:off x="-163901" y="1142269"/>
        <a:ext cx="1092673" cy="764871"/>
      </dsp:txXfrm>
    </dsp:sp>
    <dsp:sp modelId="{7D8F254E-AE28-4539-95A1-47F9D8E8F938}">
      <dsp:nvSpPr>
        <dsp:cNvPr id="0" name=""/>
        <dsp:cNvSpPr/>
      </dsp:nvSpPr>
      <dsp:spPr>
        <a:xfrm rot="5400000">
          <a:off x="4170720" y="-2427480"/>
          <a:ext cx="710237" cy="752193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Несогласованность между необходимым и имеющимся уровнем знаний у человека</a:t>
          </a:r>
          <a:endParaRPr lang="ru-RU" sz="1600" kern="1200" dirty="0"/>
        </a:p>
      </dsp:txBody>
      <dsp:txXfrm rot="5400000">
        <a:off x="4170720" y="-2427480"/>
        <a:ext cx="710237" cy="7521936"/>
      </dsp:txXfrm>
    </dsp:sp>
    <dsp:sp modelId="{96DC5E9F-83CE-427B-8EA9-F6A93AA4584E}">
      <dsp:nvSpPr>
        <dsp:cNvPr id="0" name=""/>
        <dsp:cNvSpPr/>
      </dsp:nvSpPr>
      <dsp:spPr>
        <a:xfrm rot="5400000">
          <a:off x="-163901" y="2117894"/>
          <a:ext cx="1092673" cy="76487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 rot="5400000">
        <a:off x="-163901" y="2117894"/>
        <a:ext cx="1092673" cy="764871"/>
      </dsp:txXfrm>
    </dsp:sp>
    <dsp:sp modelId="{4551C756-8C3D-4700-9D68-44A577301C27}">
      <dsp:nvSpPr>
        <dsp:cNvPr id="0" name=""/>
        <dsp:cNvSpPr/>
      </dsp:nvSpPr>
      <dsp:spPr>
        <a:xfrm rot="5400000">
          <a:off x="4170720" y="-1451856"/>
          <a:ext cx="710237" cy="752193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Неумение сделать профессиональный выбор</a:t>
          </a:r>
          <a:endParaRPr lang="ru-RU" sz="1600" kern="1200" dirty="0"/>
        </a:p>
      </dsp:txBody>
      <dsp:txXfrm rot="5400000">
        <a:off x="4170720" y="-1451856"/>
        <a:ext cx="710237" cy="7521936"/>
      </dsp:txXfrm>
    </dsp:sp>
    <dsp:sp modelId="{89E5B8F0-C1C3-423E-99BB-D9BDE30DCF2C}">
      <dsp:nvSpPr>
        <dsp:cNvPr id="0" name=""/>
        <dsp:cNvSpPr/>
      </dsp:nvSpPr>
      <dsp:spPr>
        <a:xfrm rot="5400000">
          <a:off x="-163901" y="3093518"/>
          <a:ext cx="1092673" cy="76487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 dirty="0"/>
        </a:p>
      </dsp:txBody>
      <dsp:txXfrm rot="5400000">
        <a:off x="-163901" y="3093518"/>
        <a:ext cx="1092673" cy="764871"/>
      </dsp:txXfrm>
    </dsp:sp>
    <dsp:sp modelId="{31FB56D3-A4AC-4AF8-AEEC-F2325BF53847}">
      <dsp:nvSpPr>
        <dsp:cNvPr id="0" name=""/>
        <dsp:cNvSpPr/>
      </dsp:nvSpPr>
      <dsp:spPr>
        <a:xfrm rot="5400000">
          <a:off x="4170720" y="-476231"/>
          <a:ext cx="710237" cy="752193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Рост благосостояния, появление свободного времени</a:t>
          </a:r>
          <a:endParaRPr lang="ru-RU" sz="1600" kern="1200" dirty="0"/>
        </a:p>
      </dsp:txBody>
      <dsp:txXfrm rot="5400000">
        <a:off x="4170720" y="-476231"/>
        <a:ext cx="710237" cy="7521936"/>
      </dsp:txXfrm>
    </dsp:sp>
    <dsp:sp modelId="{331403CA-510F-4E8C-A556-A1E1338BB1DE}">
      <dsp:nvSpPr>
        <dsp:cNvPr id="0" name=""/>
        <dsp:cNvSpPr/>
      </dsp:nvSpPr>
      <dsp:spPr>
        <a:xfrm rot="5400000">
          <a:off x="-163901" y="4069142"/>
          <a:ext cx="1092673" cy="76487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 dirty="0"/>
        </a:p>
      </dsp:txBody>
      <dsp:txXfrm rot="5400000">
        <a:off x="-163901" y="4069142"/>
        <a:ext cx="1092673" cy="764871"/>
      </dsp:txXfrm>
    </dsp:sp>
    <dsp:sp modelId="{4CA17874-99E3-4D9C-AEE6-E3935AA88BB8}">
      <dsp:nvSpPr>
        <dsp:cNvPr id="0" name=""/>
        <dsp:cNvSpPr/>
      </dsp:nvSpPr>
      <dsp:spPr>
        <a:xfrm rot="5400000">
          <a:off x="4170720" y="499392"/>
          <a:ext cx="710237" cy="752193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Появление необходимости в обновлении знаний не только для профессиональной деятельности, но и восприятия образования как ценности</a:t>
          </a:r>
          <a:endParaRPr lang="ru-RU" sz="1600" kern="1200" dirty="0"/>
        </a:p>
      </dsp:txBody>
      <dsp:txXfrm rot="5400000">
        <a:off x="4170720" y="499392"/>
        <a:ext cx="710237" cy="7521936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3244D20-943D-4637-A237-5F8AC76C2911}">
      <dsp:nvSpPr>
        <dsp:cNvPr id="0" name=""/>
        <dsp:cNvSpPr/>
      </dsp:nvSpPr>
      <dsp:spPr>
        <a:xfrm>
          <a:off x="2535211" y="0"/>
          <a:ext cx="3992562" cy="3992562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31640E-7AC2-4AD0-B61B-793D1ED69C6A}">
      <dsp:nvSpPr>
        <dsp:cNvPr id="0" name=""/>
        <dsp:cNvSpPr/>
      </dsp:nvSpPr>
      <dsp:spPr>
        <a:xfrm>
          <a:off x="1583927" y="982545"/>
          <a:ext cx="2895885" cy="971965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Базовое общее</a:t>
          </a:r>
          <a:endParaRPr lang="ru-RU" sz="2200" kern="1200" dirty="0"/>
        </a:p>
      </dsp:txBody>
      <dsp:txXfrm>
        <a:off x="1583927" y="982545"/>
        <a:ext cx="2895885" cy="971965"/>
      </dsp:txXfrm>
    </dsp:sp>
    <dsp:sp modelId="{82323930-4FF1-4266-AA69-622A7D22C299}">
      <dsp:nvSpPr>
        <dsp:cNvPr id="0" name=""/>
        <dsp:cNvSpPr/>
      </dsp:nvSpPr>
      <dsp:spPr>
        <a:xfrm>
          <a:off x="4601761" y="982545"/>
          <a:ext cx="2778280" cy="971965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Базовое профессиональное</a:t>
          </a:r>
          <a:endParaRPr lang="ru-RU" sz="2200" kern="1200" dirty="0"/>
        </a:p>
      </dsp:txBody>
      <dsp:txXfrm>
        <a:off x="4601761" y="982545"/>
        <a:ext cx="2778280" cy="971965"/>
      </dsp:txXfrm>
    </dsp:sp>
    <dsp:sp modelId="{46BD3147-F3C2-495F-8DDE-97F22E43C9F0}">
      <dsp:nvSpPr>
        <dsp:cNvPr id="0" name=""/>
        <dsp:cNvSpPr/>
      </dsp:nvSpPr>
      <dsp:spPr>
        <a:xfrm>
          <a:off x="1583919" y="2035288"/>
          <a:ext cx="2939084" cy="1069894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Дополнительное общее</a:t>
          </a:r>
          <a:endParaRPr lang="ru-RU" sz="2100" kern="1200" dirty="0"/>
        </a:p>
      </dsp:txBody>
      <dsp:txXfrm>
        <a:off x="1583919" y="2035288"/>
        <a:ext cx="2939084" cy="1069894"/>
      </dsp:txXfrm>
    </dsp:sp>
    <dsp:sp modelId="{48A0958E-75A1-4530-84CC-55562BCAE672}">
      <dsp:nvSpPr>
        <dsp:cNvPr id="0" name=""/>
        <dsp:cNvSpPr/>
      </dsp:nvSpPr>
      <dsp:spPr>
        <a:xfrm>
          <a:off x="4570779" y="2035288"/>
          <a:ext cx="2815490" cy="1069894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Дополнительное  профессиональное</a:t>
          </a:r>
          <a:endParaRPr lang="ru-RU" sz="2100" kern="1200" dirty="0"/>
        </a:p>
      </dsp:txBody>
      <dsp:txXfrm>
        <a:off x="4570779" y="2035288"/>
        <a:ext cx="2815490" cy="10698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01B24-312E-4A04-B40E-32EFAC3F49D5}" type="datetimeFigureOut">
              <a:rPr lang="ru-RU" smtClean="0"/>
              <a:pPr/>
              <a:t>04.06.2012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5952F55-D492-42B5-AFC0-3309BDC7A7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01B24-312E-4A04-B40E-32EFAC3F49D5}" type="datetimeFigureOut">
              <a:rPr lang="ru-RU" smtClean="0"/>
              <a:pPr/>
              <a:t>04.06.2012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52F55-D492-42B5-AFC0-3309BDC7A7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01B24-312E-4A04-B40E-32EFAC3F49D5}" type="datetimeFigureOut">
              <a:rPr lang="ru-RU" smtClean="0"/>
              <a:pPr/>
              <a:t>04.06.2012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52F55-D492-42B5-AFC0-3309BDC7A7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01B24-312E-4A04-B40E-32EFAC3F49D5}" type="datetimeFigureOut">
              <a:rPr lang="ru-RU" smtClean="0"/>
              <a:pPr/>
              <a:t>04.06.2012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5952F55-D492-42B5-AFC0-3309BDC7A7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01B24-312E-4A04-B40E-32EFAC3F49D5}" type="datetimeFigureOut">
              <a:rPr lang="ru-RU" smtClean="0"/>
              <a:pPr/>
              <a:t>04.06.2012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52F55-D492-42B5-AFC0-3309BDC7A7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01B24-312E-4A04-B40E-32EFAC3F49D5}" type="datetimeFigureOut">
              <a:rPr lang="ru-RU" smtClean="0"/>
              <a:pPr/>
              <a:t>04.06.2012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52F55-D492-42B5-AFC0-3309BDC7A7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01B24-312E-4A04-B40E-32EFAC3F49D5}" type="datetimeFigureOut">
              <a:rPr lang="ru-RU" smtClean="0"/>
              <a:pPr/>
              <a:t>04.06.2012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5952F55-D492-42B5-AFC0-3309BDC7A7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01B24-312E-4A04-B40E-32EFAC3F49D5}" type="datetimeFigureOut">
              <a:rPr lang="ru-RU" smtClean="0"/>
              <a:pPr/>
              <a:t>04.06.2012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52F55-D492-42B5-AFC0-3309BDC7A7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01B24-312E-4A04-B40E-32EFAC3F49D5}" type="datetimeFigureOut">
              <a:rPr lang="ru-RU" smtClean="0"/>
              <a:pPr/>
              <a:t>04.06.2012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52F55-D492-42B5-AFC0-3309BDC7A7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01B24-312E-4A04-B40E-32EFAC3F49D5}" type="datetimeFigureOut">
              <a:rPr lang="ru-RU" smtClean="0"/>
              <a:pPr/>
              <a:t>04.06.2012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52F55-D492-42B5-AFC0-3309BDC7A7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01B24-312E-4A04-B40E-32EFAC3F49D5}" type="datetimeFigureOut">
              <a:rPr lang="ru-RU" smtClean="0"/>
              <a:pPr/>
              <a:t>04.06.2012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52F55-D492-42B5-AFC0-3309BDC7A7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C601B24-312E-4A04-B40E-32EFAC3F49D5}" type="datetimeFigureOut">
              <a:rPr lang="ru-RU" smtClean="0"/>
              <a:pPr/>
              <a:t>04.06.2012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5952F55-D492-42B5-AFC0-3309BDC7A7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928670"/>
            <a:ext cx="7772400" cy="1470025"/>
          </a:xfrm>
        </p:spPr>
        <p:txBody>
          <a:bodyPr/>
          <a:lstStyle/>
          <a:p>
            <a:pPr algn="ctr"/>
            <a:r>
              <a:rPr lang="ru-RU" dirty="0" smtClean="0"/>
              <a:t>ОБРАЗОВАНИЕ КАК СОЦИОКУЛЬТУРНЫЙ ФЕНОМЕН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3643314"/>
            <a:ext cx="428625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Способы получения образования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1071602" y="1142984"/>
          <a:ext cx="10839496" cy="5518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Формы организации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образовательного </a:t>
            </a:r>
            <a:r>
              <a:rPr lang="ru-RU" dirty="0" smtClean="0"/>
              <a:t>процесса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2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 образования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В процессе обучения человек достигает определенного уровня образования: начальное, базовое и среднее школьное, неполное высшее и высшее. Каждый уровень подтверждается государственным документом — свидетельством о базовом школьном образовании, аттестатом об окончании средней школы, справкой о прослушанных курсах в высшем учебном заведении или дипломом о высшем образовании.</a:t>
            </a:r>
          </a:p>
          <a:p>
            <a:r>
              <a:rPr lang="ru-RU" u="sng" dirty="0"/>
              <a:t>Образованным может считаться человек, не только знающий и умеющий с высоким уровнем развитых способностей, но у которого сформированы мировоззрение и нравственные принципы</a:t>
            </a:r>
            <a:r>
              <a:rPr lang="ru-RU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Предпосылки для </a:t>
            </a:r>
            <a:r>
              <a:rPr lang="ru-RU" dirty="0" smtClean="0"/>
              <a:t>выделения </a:t>
            </a:r>
            <a:r>
              <a:rPr lang="ru-RU" dirty="0" smtClean="0"/>
              <a:t>видов образования</a:t>
            </a:r>
            <a:endParaRPr lang="ru-RU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0" y="1285860"/>
          <a:ext cx="9144000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57232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Современные тенденции образования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000108"/>
          <a:ext cx="8429684" cy="47863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Современные тенденции образования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000108"/>
          <a:ext cx="8429684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ИДЕЯ НЕПРЕРЫВНОГО ОБРАЗОВАНИЯ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429000"/>
            <a:ext cx="8686800" cy="265112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		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/>
              <a:t>Смысл заключается </a:t>
            </a:r>
            <a:r>
              <a:rPr lang="ru-RU" dirty="0" smtClean="0"/>
              <a:t>в создании условий для обеспечения каждому человеку постоянного развития и творческого обновления, что ведет к процветанию общества в целом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42910" y="1714488"/>
            <a:ext cx="52149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i="1" dirty="0" smtClean="0"/>
              <a:t>Для учебы подходит любой возраст; вся жизнь должна быть школой, нужно только уяснить, в каком возрасте и к чему человек более способен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050" name="AutoShape 2" descr="data:image/jpeg;base64,/9j/4AAQSkZJRgABAQAAAQABAAD/2wBDAAkGBwgHBgkIBwgKCgkLDRYPDQwMDRsUFRAWIB0iIiAdHx8kKDQsJCYxJx8fLT0tMTU3Ojo6Iys/RD84QzQ5Ojf/2wBDAQoKCg0MDRoPDxo3JR8lNzc3Nzc3Nzc3Nzc3Nzc3Nzc3Nzc3Nzc3Nzc3Nzc3Nzc3Nzc3Nzc3Nzc3Nzc3Nzc3Nzf/wAARCACWAIIDASIAAhEBAxEB/8QAHAAAAQQDAQAAAAAAAAAAAAAAAAQFBgcBAgMI/8QAPBAAAgEDAgQEBAUDAwEJAAAAAQIDAAQRBSEGEjFBE1FhcRQigaEHIzKRwRVCsVJi4aIWJDM1Q3KSstH/xAAUAQEAAAAAAAAAAAAAAAAAAAAA/8QAFBEBAAAAAAAAAAAAAAAAAAAAAP/aAAwDAQACEQMRAD8AvGiiigKKKKAoorBI6UBmjIqGcX8f2Wgl7a0gbUNQGwhiOFU/7mwcewyagWr8Q8balafFS3Jsbfmz4drHyADyYnLH3yKC7mljU4Z1BPYnFZDKw2IPsa8xXyX8rCW6vZRvnxZp3B38j2+lbRf1S2IlstUvVyNmW5fl/wAkGg9OZrOa8+aT+JvEejXKfFSjU7UY8WO4GHGeysOhxjqDVycKcW6TxRbmTTZ/zowDNbPtJHnbceW3XpQP9FYyCazQFFFFAUUUUBRRRQFFFFAGoFx9xFKZk4e0WQ/1Cc/nMNvDjwc/N2J2HsamWqX8OmWFxe3LBYoELsT5VV/BvNquuanq0oyrzFUz1xuT9z9qB60Phy1sYo2liV5AAeYruTgb+g9Ke2giaPkaJCp6grkGt/SigYrnhuDm/wC6KiRsTzRkZ/8Aieo/xUb17hi6Ns0sM0iqmPylwCNuoI6jrt6VYBYL1OK15RKTndcYFBRV9atD4KzRklxzeMEC7+WAeoA9Kao7m70i/i1GyaSG4hJMboccx8vbsQatTinSoRbFmjJhZ1X1Tm2B+jYPsagstr40nw0iAj9Dc3c9j/zQXZ+H/FUXE+lNI5Vb23cx3EYGB1+VgPIjHscipVXnDgPUrjhbjOx8Rm+Gu5BbXBPRlc4Vj6hiv7nzr0cvTFBmiiigKKKKAooooCiisGgYuNJooeGr1pcgMFRcDPzMyhfpkjNQbg28s9J0ia4v76CNZpGkBb5f1Hbb12pz/FjWTb6X8BDhgzBp8Yyoz8g+rY+gNV/wxouhTWavrUymSfJXxWVcDptzdPLbFBaUGq21zYG5gmjkAPLlDkZziuxvI0mlSVwgjC5LdsjNV9Do/wANxDaWei3cwt7jmMkbH5VwCcjGxHTB6GtOKI/h7zwtQu5zA5HNIkhXOB3NBMF4y0Frg28d8pkU4YFSoB9ebH2zTpa30d3GzwSRuqn5ijhgPTaoloWn8NJaxpHDA6gZVZZFbOds4JyaXm2tIWafSYvBlhH50KbCRcgHmHnseu4oDin/AMgvyQx/IYqAc/MNxj61X08itfJIo+WWISHuDjII/mrF18gadJ4pyGVl77nGKqFLiQxpkZEBPN6qcdPPH80CzWYJGkjljDMVkRhzeakb16TtnMsMbnGWQE46bivNcN6EBimfm5Dt7f8AFWfwRxUsE0Gm3TqLeb5YWLbo+NgPQ/Y0FlUVhelZoCiiigKKKKArB61msHOaCk/xL+eOWFcNNNfsvNncnn+Xp9B9KSabwnaX8T2NxDcrLBOXFzGMEvgDqRt0FdPxBvIJOLYbiyYNbx3KiTOCDJkZwPdR96sBLoPZmdggCpl3O4O2dvOgjnBmjw2Or6g0a/lWapbQqu/JkBm37/2/XNPV/piX9ndoNpHQhWxvnGRSbgdxPpE96XJa5nkkYk79T1+mKc4rpILZJFkj5XbDBuuM4zn60FcJw7BrEVnDd6feR3VsWjlZY0Ifm2YsemSM7jPpU30fhuHT3LrdXDyE7K78wUHtk7jt77eQp68FAQ5UgHfmU4zWnxVvCjcpAIGcn+aCLfiE5s9AkCN8xblyO2dqruOxXkEkZdii8z8q82Qf0nYg+Y79N+1Sfj3Wor9Rp0b/AJjNn2btn6/5qLR3DQCOU+Krgch5OxHUe++cetAiuLeeMCdomVIyEwRy82e3ln2p20RhcT2UIkKMssbqe+VcHFJb6ee5s/ifGMqqcAsc+mK101w88LRFVfmLRYzlX8vbp9jQenEzyjNbVHeDOJI+INLV3jMF7CAl1Af7Gx1Hmp7H9981IqAooooCiiigK5XHN4UgjOJCh5ffG1daQ63I0Wk3kiZ5hCxGO21B5z1gPBZR2R5pJ0XxLiTO/iZDMc/sPbIqY6XrD3PCM0kjAYULnsSen2qCS3CGaaSbmWZncYI2OGz5/wC2u0FxLc6dFao4C3EzMRnGBkjJ/wCKBVoUuuJHcxaRdSpZeIqyqCDljnHL38+nlUt4S/pHM1ve3F0ty2GlinmZo5MdMA9B6DHSmb/s9JY2kcn9VvUa5cYjtuUIN/Iqd/I5/mnbUeCZntQ1vqtxJOm2LrkblO22VVdqCTyXUul/lI5ktcExE/2jsufLpiorxFrMyoQvVwdwfbb2/wCaQaJrFzFO2kamWcI/KH32YdBnv/NZ4ni/Ot07sRgj/FBHJrNzA1zMxaRznJ6jeumpOY0DTLziRFZsDcvjy88Ypx1HCXcMPjRpHIDh5ULKCB0wDnrt7016jn4tw0pOD+oj99vM7ADyoM8rx6V8MeTZctgbEZzzE+W/7VvpsSfEQQoQyqWkeUZAb1GRnlGOvfPrSy10iV4XLHw08Mv4UqkFkA+bBJ8t8Unt7eaCG4ZZE8ZisYjJwz9gB196CxfwsgubvV7rV4oXSyMHgeLIMGZg3Ueg+Yb9yas8dKrj8LVks7ie1iaX4aSFZDE//ouNiPr/ABVkDpQFFFFAUUUUBWkqLIpSRQyMMMDuD6VvXKeWOGNpJWVUUczMxwABQeZtesp4ddu45EEUdvIwAfO+D2Hn3rOh6ebrVrWIT/kuvOigZIHNjBHmDn32qWfiXrNlrV1GunafiVyEW5cENL6BMbj1zmm/QNMeC8ikSR5JrcFC6gbyEhsAemQPrQTdhHKtvZwxHkj+b1AG438qcJJkCuyMObkPOOX/AE5Gf2NaJGILl/yyBGo5wvZmxsP3rW/hR0ky4QTI8LnspBGT9qCudeYR65dXE6ExeIpkZT64B+9aa/qEM91BjYIoyT59a5cTwXCXE4ihlkmlYRlUBwGyD/JNOvDXAs18EvNXkAQAYXHyjr0H93udvSgYNPb+oXzzzAgH5LdnOOYjqB7jv9PSt9WjlkkW8CcyxM/MhOMBmyvTsRnP/tHnVoppGhWttK0tqrxL8vPIeZnPkB/+VD9Ztba3XnJaN5nPgQht1Ge5x0Hf32waBk+Pvbi2ht5UizzB4ZIgBkdm2/Y+3rWkUbxXJbAaSL/wyjHrjY48+m9dntBcAeC7R2yosYEefnGcnfrgknfv6bUsjjjVQkkgTGwC5/kGgmf4a65FFLJY6mOTUbyVpFnJJEu2yZPcDsOu586ssdK8/vKbJ47uOQhreQSqSik5Uhtvl9PvV+W8qzQRyqfldQw+ooOtFFFAUUVq7cqk9aDJOKrD8UeIGluk0S0LiOMB7thsCf7Uz9zuP7expVxX+IQQyWegFCQxR7xt1Ug4PIO5269Peqxuru1FwWuJpJJZGMjsxyWJ3Oc56/SgfuG49LjtLjUr5kSbkdYIhH8yoBueYDALHuT0xRw3eEfOkhCRSjkOdnbq/wBPL6UxDiGC7mttPt4mWGWQGSRsDOx7e+BinO1mi8aG1jRgXk8MMMMM4G/mO1BNBes9zcFsBjMML0JHiKfsKT3N2slm2SCJLlzhh1DBh1+lRxLyeWaSaJjkhthuVznP7UmbUXi0yAOMNzjAzkkAknHbuc0DjpF4uo61p8NxGRKZeR+fbnKHBz+wqa6zdubiK1gUsWIDY2Aznr5dKq+8uorK/S5leRPBm/t/UR0z+3epjb6lLc2nIjCUTBcXAPzBR1HrnOB399sB21XULVI3nLEWVkpw4BJY9CR3JJ2Hn9agdxNPqd480yOJJh8wznwk/tT3P8H0p04m1BZrgWETDwbUhpWXoX7L9Mj60jtYmVOWd8SN8xyyg+vUew6dutBtFCGIHhDlGwzHnH/TXUKqllDEDpgbAfcf4rHgx+JiNlPoSD/9QtKFhfP68DoD0H3zQJnhDRfKDjoSBygj2OMn2zVifh9xPHLBBo18SlxGvJBIxJEigdM/6v8ANQJkaJDKw8NV2LAHJPlkkj7U58KaSbvUoZ2uZIHVg0cq78hHTAOc/wDNBc4ORRTKLnXUHKbCxkxtz/FFeb1xy7e1FA9E4qM8e3722gTW8EojnvPyYyOoz+oj2FOt3fSmRraxhE9wMcxZuVI8/wCo/wADfcdOtM+p6LJNA813d5m5T4l3NyqkS9wg/tH7k9zQVPJZw26sfD/JQYBOwHkBn+KSTwQyojiPKDOA2Pr9KknE2meHIsVmsjLkKniDeQ4/VjqAe2e1ItQ002uni3lj5LlgFIO+Cex8sUEIntvirhmiHKinZumMddx0pytLnVjKUtY1nkCEeJDCBLy433HUeuOvfeu1zYMsZht2WIAYJOTt7Vtp8l/oySTW7wlzGFVJIudSc5Bxkb5oF/DaQR6d4l68cksrtJMXK5WNVOF9ASBtUbjvLtWlQxhRJI0qCRMmPJJ5QOm2fvT3q+mi1s55ZJfEmBWNV8NQCSQWz3/SOxHXrSW1s7m4VPimjVQSVWMEfq655iTnYD6UDc/xd68aXMrSsckO4AIB9u223lTnpg1Kx8SO0kxFIMYb5gp8x6042+lM0juwPORy9egFPVtYeFDzMFVEG5IJNBGLOyKTEZ5/CIZ3bO7nue+dz0B6inaFQSUUMAwyApbJ8zhAx/cA1qqysMyOR4rZblA2yOh9hjbrt1pfDpV2yo0kEgiB2aSP7Adf+qgSMjkhYw5Zux8UfZlFLIuH9RuQrpZMqtuZGWNR75DelOMcckRSDTocEnlLIpZmJ9RkClep/GpDBosaOl9c/NMRJzmOLO3oC2+3kDvQR7S9Il1XVxBGRLEjcqSBMc5wcnJ3AO4ye3vVtaJpVpYKBFyvMFwzAbD2pj0KzESJZ6cmETAuLnP6/NR3xud8jPWphHGqIqKMADGKDbHv+9FZooOaQpEnLEoUDyFI2sTNOJ70+JyHMce3Inkcdz6n6YpxooI7Ho/xevvqM4AhjbEaf6iOpI96cdS0ey1MD4u3Dsuyt0IpwAxWaCs+KuFEtCGsyzKOzjBz5g4x/NQe6gW2jhfMguVlUtGUcrsScHlU/wC3BB3+hx6AnhSdDHKoZG6gjrUP4l0NLCznvLV5Dg7ITsgxg+9BUl1qEl0kaSw+G4JlUNtliwA69guMdM+gzT3pGmvcS8pZAvNgNKQo67Hy696nemcLQT2UN3ciR3AVUQNy7Zxnf6nHpTpbcLxKwZvCi5Tt4K5J9y2ff6mgbtG4WtZ4uZ7wyEfq8Jflz5Z6GlutcPWZshZ2cCrPcEReI2W5V6sd9ugP2qQ2lnDaB1gBAZuY5Ynf61pc2sk1ysqOqFEKo3Lkgk7nH0H3oIrrFvDoVrHa6RAtucANOijxG9M9d/5pFoxup74G6tbi+VsFsyEqnqRnf2qVpw9YkE3IluXPV5pCxotdBhtnYx3NzyE58Lnwv23+9AsupYLKylncBIo0LkKvQAdgP8d6jOlcP3ly8l9qTCOW7PiSqpyyDsmewAwKlUtukqokmWVGDAE5yRuM+e+9dlGKDlbW8VtCsUEaxxr0VRXaiigKKKKDRJOdFYDHMM1vRRQFFFFAVxuIUniaOQZVsZH1oooOnKB0A/asgY6UUUGaKKKAooooCiiigKKKKAoooo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 descr="data:image/jpeg;base64,/9j/4AAQSkZJRgABAQAAAQABAAD/2wBDAAkGBwgHBgkIBwgKCgkLDRYPDQwMDRsUFRAWIB0iIiAdHx8kKDQsJCYxJx8fLT0tMTU3Ojo6Iys/RD84QzQ5Ojf/2wBDAQoKCg0MDRoPDxo3JR8lNzc3Nzc3Nzc3Nzc3Nzc3Nzc3Nzc3Nzc3Nzc3Nzc3Nzc3Nzc3Nzc3Nzc3Nzc3Nzc3Nzf/wAARCACWAIIDASIAAhEBAxEB/8QAHAAAAQQDAQAAAAAAAAAAAAAAAAQFBgcBAgMI/8QAPBAAAgEDAgQEBAUDAwEJAAAAAQIDAAQRBSEGEjFBE1FhcRQigaEHIzKRwRVCsVJi4aIWJDM1Q3KSstH/xAAUAQEAAAAAAAAAAAAAAAAAAAAA/8QAFBEBAAAAAAAAAAAAAAAAAAAAAP/aAAwDAQACEQMRAD8AvGiiigKKKKAoorBI6UBmjIqGcX8f2Wgl7a0gbUNQGwhiOFU/7mwcewyagWr8Q8balafFS3Jsbfmz4drHyADyYnLH3yKC7mljU4Z1BPYnFZDKw2IPsa8xXyX8rCW6vZRvnxZp3B38j2+lbRf1S2IlstUvVyNmW5fl/wAkGg9OZrOa8+aT+JvEejXKfFSjU7UY8WO4GHGeysOhxjqDVycKcW6TxRbmTTZ/zowDNbPtJHnbceW3XpQP9FYyCazQFFFFAUUUUBRRRQFFFFAGoFx9xFKZk4e0WQ/1Cc/nMNvDjwc/N2J2HsamWqX8OmWFxe3LBYoELsT5VV/BvNquuanq0oyrzFUz1xuT9z9qB60Phy1sYo2liV5AAeYruTgb+g9Ke2giaPkaJCp6grkGt/SigYrnhuDm/wC6KiRsTzRkZ/8Aieo/xUb17hi6Ns0sM0iqmPylwCNuoI6jrt6VYBYL1OK15RKTndcYFBRV9atD4KzRklxzeMEC7+WAeoA9Kao7m70i/i1GyaSG4hJMboccx8vbsQatTinSoRbFmjJhZ1X1Tm2B+jYPsagstr40nw0iAj9Dc3c9j/zQXZ+H/FUXE+lNI5Vb23cx3EYGB1+VgPIjHscipVXnDgPUrjhbjOx8Rm+Gu5BbXBPRlc4Vj6hiv7nzr0cvTFBmiiigKKKKAooooCiisGgYuNJooeGr1pcgMFRcDPzMyhfpkjNQbg28s9J0ia4v76CNZpGkBb5f1Hbb12pz/FjWTb6X8BDhgzBp8Yyoz8g+rY+gNV/wxouhTWavrUymSfJXxWVcDptzdPLbFBaUGq21zYG5gmjkAPLlDkZziuxvI0mlSVwgjC5LdsjNV9Do/wANxDaWei3cwt7jmMkbH5VwCcjGxHTB6GtOKI/h7zwtQu5zA5HNIkhXOB3NBMF4y0Frg28d8pkU4YFSoB9ebH2zTpa30d3GzwSRuqn5ijhgPTaoloWn8NJaxpHDA6gZVZZFbOds4JyaXm2tIWafSYvBlhH50KbCRcgHmHnseu4oDin/AMgvyQx/IYqAc/MNxj61X08itfJIo+WWISHuDjII/mrF18gadJ4pyGVl77nGKqFLiQxpkZEBPN6qcdPPH80CzWYJGkjljDMVkRhzeakb16TtnMsMbnGWQE46bivNcN6EBimfm5Dt7f8AFWfwRxUsE0Gm3TqLeb5YWLbo+NgPQ/Y0FlUVhelZoCiiigKKKKArB61msHOaCk/xL+eOWFcNNNfsvNncnn+Xp9B9KSabwnaX8T2NxDcrLBOXFzGMEvgDqRt0FdPxBvIJOLYbiyYNbx3KiTOCDJkZwPdR96sBLoPZmdggCpl3O4O2dvOgjnBmjw2Or6g0a/lWapbQqu/JkBm37/2/XNPV/piX9ndoNpHQhWxvnGRSbgdxPpE96XJa5nkkYk79T1+mKc4rpILZJFkj5XbDBuuM4zn60FcJw7BrEVnDd6feR3VsWjlZY0Ifm2YsemSM7jPpU30fhuHT3LrdXDyE7K78wUHtk7jt77eQp68FAQ5UgHfmU4zWnxVvCjcpAIGcn+aCLfiE5s9AkCN8xblyO2dqruOxXkEkZdii8z8q82Qf0nYg+Y79N+1Sfj3Wor9Rp0b/AJjNn2btn6/5qLR3DQCOU+Krgch5OxHUe++cetAiuLeeMCdomVIyEwRy82e3ln2p20RhcT2UIkKMssbqe+VcHFJb6ee5s/ifGMqqcAsc+mK101w88LRFVfmLRYzlX8vbp9jQenEzyjNbVHeDOJI+INLV3jMF7CAl1Af7Gx1Hmp7H9981IqAooooCiiigK5XHN4UgjOJCh5ffG1daQ63I0Wk3kiZ5hCxGO21B5z1gPBZR2R5pJ0XxLiTO/iZDMc/sPbIqY6XrD3PCM0kjAYULnsSen2qCS3CGaaSbmWZncYI2OGz5/wC2u0FxLc6dFao4C3EzMRnGBkjJ/wCKBVoUuuJHcxaRdSpZeIqyqCDljnHL38+nlUt4S/pHM1ve3F0ty2GlinmZo5MdMA9B6DHSmb/s9JY2kcn9VvUa5cYjtuUIN/Iqd/I5/mnbUeCZntQ1vqtxJOm2LrkblO22VVdqCTyXUul/lI5ktcExE/2jsufLpiorxFrMyoQvVwdwfbb2/wCaQaJrFzFO2kamWcI/KH32YdBnv/NZ4ni/Ot07sRgj/FBHJrNzA1zMxaRznJ6jeumpOY0DTLziRFZsDcvjy88Ypx1HCXcMPjRpHIDh5ULKCB0wDnrt7016jn4tw0pOD+oj99vM7ADyoM8rx6V8MeTZctgbEZzzE+W/7VvpsSfEQQoQyqWkeUZAb1GRnlGOvfPrSy10iV4XLHw08Mv4UqkFkA+bBJ8t8Unt7eaCG4ZZE8ZisYjJwz9gB196CxfwsgubvV7rV4oXSyMHgeLIMGZg3Ueg+Yb9yas8dKrj8LVks7ie1iaX4aSFZDE//ouNiPr/ABVkDpQFFFFAUUUUBWkqLIpSRQyMMMDuD6VvXKeWOGNpJWVUUczMxwABQeZtesp4ddu45EEUdvIwAfO+D2Hn3rOh6ebrVrWIT/kuvOigZIHNjBHmDn32qWfiXrNlrV1GunafiVyEW5cENL6BMbj1zmm/QNMeC8ikSR5JrcFC6gbyEhsAemQPrQTdhHKtvZwxHkj+b1AG438qcJJkCuyMObkPOOX/AE5Gf2NaJGILl/yyBGo5wvZmxsP3rW/hR0ky4QTI8LnspBGT9qCudeYR65dXE6ExeIpkZT64B+9aa/qEM91BjYIoyT59a5cTwXCXE4ihlkmlYRlUBwGyD/JNOvDXAs18EvNXkAQAYXHyjr0H93udvSgYNPb+oXzzzAgH5LdnOOYjqB7jv9PSt9WjlkkW8CcyxM/MhOMBmyvTsRnP/tHnVoppGhWttK0tqrxL8vPIeZnPkB/+VD9Ztba3XnJaN5nPgQht1Ge5x0Hf32waBk+Pvbi2ht5UizzB4ZIgBkdm2/Y+3rWkUbxXJbAaSL/wyjHrjY48+m9dntBcAeC7R2yosYEefnGcnfrgknfv6bUsjjjVQkkgTGwC5/kGgmf4a65FFLJY6mOTUbyVpFnJJEu2yZPcDsOu586ssdK8/vKbJ47uOQhreQSqSik5Uhtvl9PvV+W8qzQRyqfldQw+ooOtFFFAUUVq7cqk9aDJOKrD8UeIGluk0S0LiOMB7thsCf7Uz9zuP7expVxX+IQQyWegFCQxR7xt1Ug4PIO5269Peqxuru1FwWuJpJJZGMjsxyWJ3Oc56/SgfuG49LjtLjUr5kSbkdYIhH8yoBueYDALHuT0xRw3eEfOkhCRSjkOdnbq/wBPL6UxDiGC7mttPt4mWGWQGSRsDOx7e+BinO1mi8aG1jRgXk8MMMMM4G/mO1BNBes9zcFsBjMML0JHiKfsKT3N2slm2SCJLlzhh1DBh1+lRxLyeWaSaJjkhthuVznP7UmbUXi0yAOMNzjAzkkAknHbuc0DjpF4uo61p8NxGRKZeR+fbnKHBz+wqa6zdubiK1gUsWIDY2Aznr5dKq+8uorK/S5leRPBm/t/UR0z+3epjb6lLc2nIjCUTBcXAPzBR1HrnOB399sB21XULVI3nLEWVkpw4BJY9CR3JJ2Hn9agdxNPqd480yOJJh8wznwk/tT3P8H0p04m1BZrgWETDwbUhpWXoX7L9Mj60jtYmVOWd8SN8xyyg+vUew6dutBtFCGIHhDlGwzHnH/TXUKqllDEDpgbAfcf4rHgx+JiNlPoSD/9QtKFhfP68DoD0H3zQJnhDRfKDjoSBygj2OMn2zVifh9xPHLBBo18SlxGvJBIxJEigdM/6v8ANQJkaJDKw8NV2LAHJPlkkj7U58KaSbvUoZ2uZIHVg0cq78hHTAOc/wDNBc4ORRTKLnXUHKbCxkxtz/FFeb1xy7e1FA9E4qM8e3722gTW8EojnvPyYyOoz+oj2FOt3fSmRraxhE9wMcxZuVI8/wCo/wADfcdOtM+p6LJNA813d5m5T4l3NyqkS9wg/tH7k9zQVPJZw26sfD/JQYBOwHkBn+KSTwQyojiPKDOA2Pr9KknE2meHIsVmsjLkKniDeQ4/VjqAe2e1ItQ002uni3lj5LlgFIO+Cex8sUEIntvirhmiHKinZumMddx0pytLnVjKUtY1nkCEeJDCBLy433HUeuOvfeu1zYMsZht2WIAYJOTt7Vtp8l/oySTW7wlzGFVJIudSc5Bxkb5oF/DaQR6d4l68cksrtJMXK5WNVOF9ASBtUbjvLtWlQxhRJI0qCRMmPJJ5QOm2fvT3q+mi1s55ZJfEmBWNV8NQCSQWz3/SOxHXrSW1s7m4VPimjVQSVWMEfq655iTnYD6UDc/xd68aXMrSsckO4AIB9u223lTnpg1Kx8SO0kxFIMYb5gp8x6042+lM0juwPORy9egFPVtYeFDzMFVEG5IJNBGLOyKTEZ5/CIZ3bO7nue+dz0B6inaFQSUUMAwyApbJ8zhAx/cA1qqysMyOR4rZblA2yOh9hjbrt1pfDpV2yo0kEgiB2aSP7Adf+qgSMjkhYw5Zux8UfZlFLIuH9RuQrpZMqtuZGWNR75DelOMcckRSDTocEnlLIpZmJ9RkClep/GpDBosaOl9c/NMRJzmOLO3oC2+3kDvQR7S9Il1XVxBGRLEjcqSBMc5wcnJ3AO4ye3vVtaJpVpYKBFyvMFwzAbD2pj0KzESJZ6cmETAuLnP6/NR3xud8jPWphHGqIqKMADGKDbHv+9FZooOaQpEnLEoUDyFI2sTNOJ70+JyHMce3Inkcdz6n6YpxooI7Ho/xevvqM4AhjbEaf6iOpI96cdS0ey1MD4u3Dsuyt0IpwAxWaCs+KuFEtCGsyzKOzjBz5g4x/NQe6gW2jhfMguVlUtGUcrsScHlU/wC3BB3+hx6AnhSdDHKoZG6gjrUP4l0NLCznvLV5Dg7ITsgxg+9BUl1qEl0kaSw+G4JlUNtliwA69guMdM+gzT3pGmvcS8pZAvNgNKQo67Hy696nemcLQT2UN3ciR3AVUQNy7Zxnf6nHpTpbcLxKwZvCi5Tt4K5J9y2ff6mgbtG4WtZ4uZ7wyEfq8Jflz5Z6GlutcPWZshZ2cCrPcEReI2W5V6sd9ugP2qQ2lnDaB1gBAZuY5Ynf61pc2sk1ysqOqFEKo3Lkgk7nH0H3oIrrFvDoVrHa6RAtucANOijxG9M9d/5pFoxup74G6tbi+VsFsyEqnqRnf2qVpw9YkE3IluXPV5pCxotdBhtnYx3NzyE58Lnwv23+9AsupYLKylncBIo0LkKvQAdgP8d6jOlcP3ly8l9qTCOW7PiSqpyyDsmewAwKlUtukqokmWVGDAE5yRuM+e+9dlGKDlbW8VtCsUEaxxr0VRXaiigKKKKDRJOdFYDHMM1vRRQFFFFAVxuIUniaOQZVsZH1oooOnKB0A/asgY6UUUGaKKKAooooCiiigKKKKAoooo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4" name="AutoShape 6" descr="data:image/jpeg;base64,/9j/4AAQSkZJRgABAQAAAQABAAD/2wBDAAkGBwgHBgkIBwgKCgkLDRYPDQwMDRsUFRAWIB0iIiAdHx8kKDQsJCYxJx8fLT0tMTU3Ojo6Iys/RD84QzQ5Ojf/2wBDAQoKCg0MDRoPDxo3JR8lNzc3Nzc3Nzc3Nzc3Nzc3Nzc3Nzc3Nzc3Nzc3Nzc3Nzc3Nzc3Nzc3Nzc3Nzc3Nzc3Nzf/wAARCACWAIIDASIAAhEBAxEB/8QAHAAAAQQDAQAAAAAAAAAAAAAAAAQFBgcBAgMI/8QAPBAAAgEDAgQEBAUDAwEJAAAAAQIDAAQRBSEGEjFBE1FhcRQigaEHIzKRwRVCsVJi4aIWJDM1Q3KSstH/xAAUAQEAAAAAAAAAAAAAAAAAAAAA/8QAFBEBAAAAAAAAAAAAAAAAAAAAAP/aAAwDAQACEQMRAD8AvGiiigKKKKAoorBI6UBmjIqGcX8f2Wgl7a0gbUNQGwhiOFU/7mwcewyagWr8Q8balafFS3Jsbfmz4drHyADyYnLH3yKC7mljU4Z1BPYnFZDKw2IPsa8xXyX8rCW6vZRvnxZp3B38j2+lbRf1S2IlstUvVyNmW5fl/wAkGg9OZrOa8+aT+JvEejXKfFSjU7UY8WO4GHGeysOhxjqDVycKcW6TxRbmTTZ/zowDNbPtJHnbceW3XpQP9FYyCazQFFFFAUUUUBRRRQFFFFAGoFx9xFKZk4e0WQ/1Cc/nMNvDjwc/N2J2HsamWqX8OmWFxe3LBYoELsT5VV/BvNquuanq0oyrzFUz1xuT9z9qB60Phy1sYo2liV5AAeYruTgb+g9Ke2giaPkaJCp6grkGt/SigYrnhuDm/wC6KiRsTzRkZ/8Aieo/xUb17hi6Ns0sM0iqmPylwCNuoI6jrt6VYBYL1OK15RKTndcYFBRV9atD4KzRklxzeMEC7+WAeoA9Kao7m70i/i1GyaSG4hJMboccx8vbsQatTinSoRbFmjJhZ1X1Tm2B+jYPsagstr40nw0iAj9Dc3c9j/zQXZ+H/FUXE+lNI5Vb23cx3EYGB1+VgPIjHscipVXnDgPUrjhbjOx8Rm+Gu5BbXBPRlc4Vj6hiv7nzr0cvTFBmiiigKKKKAooooCiisGgYuNJooeGr1pcgMFRcDPzMyhfpkjNQbg28s9J0ia4v76CNZpGkBb5f1Hbb12pz/FjWTb6X8BDhgzBp8Yyoz8g+rY+gNV/wxouhTWavrUymSfJXxWVcDptzdPLbFBaUGq21zYG5gmjkAPLlDkZziuxvI0mlSVwgjC5LdsjNV9Do/wANxDaWei3cwt7jmMkbH5VwCcjGxHTB6GtOKI/h7zwtQu5zA5HNIkhXOB3NBMF4y0Frg28d8pkU4YFSoB9ebH2zTpa30d3GzwSRuqn5ijhgPTaoloWn8NJaxpHDA6gZVZZFbOds4JyaXm2tIWafSYvBlhH50KbCRcgHmHnseu4oDin/AMgvyQx/IYqAc/MNxj61X08itfJIo+WWISHuDjII/mrF18gadJ4pyGVl77nGKqFLiQxpkZEBPN6qcdPPH80CzWYJGkjljDMVkRhzeakb16TtnMsMbnGWQE46bivNcN6EBimfm5Dt7f8AFWfwRxUsE0Gm3TqLeb5YWLbo+NgPQ/Y0FlUVhelZoCiiigKKKKArB61msHOaCk/xL+eOWFcNNNfsvNncnn+Xp9B9KSabwnaX8T2NxDcrLBOXFzGMEvgDqRt0FdPxBvIJOLYbiyYNbx3KiTOCDJkZwPdR96sBLoPZmdggCpl3O4O2dvOgjnBmjw2Or6g0a/lWapbQqu/JkBm37/2/XNPV/piX9ndoNpHQhWxvnGRSbgdxPpE96XJa5nkkYk79T1+mKc4rpILZJFkj5XbDBuuM4zn60FcJw7BrEVnDd6feR3VsWjlZY0Ifm2YsemSM7jPpU30fhuHT3LrdXDyE7K78wUHtk7jt77eQp68FAQ5UgHfmU4zWnxVvCjcpAIGcn+aCLfiE5s9AkCN8xblyO2dqruOxXkEkZdii8z8q82Qf0nYg+Y79N+1Sfj3Wor9Rp0b/AJjNn2btn6/5qLR3DQCOU+Krgch5OxHUe++cetAiuLeeMCdomVIyEwRy82e3ln2p20RhcT2UIkKMssbqe+VcHFJb6ee5s/ifGMqqcAsc+mK101w88LRFVfmLRYzlX8vbp9jQenEzyjNbVHeDOJI+INLV3jMF7CAl1Af7Gx1Hmp7H9981IqAooooCiiigK5XHN4UgjOJCh5ffG1daQ63I0Wk3kiZ5hCxGO21B5z1gPBZR2R5pJ0XxLiTO/iZDMc/sPbIqY6XrD3PCM0kjAYULnsSen2qCS3CGaaSbmWZncYI2OGz5/wC2u0FxLc6dFao4C3EzMRnGBkjJ/wCKBVoUuuJHcxaRdSpZeIqyqCDljnHL38+nlUt4S/pHM1ve3F0ty2GlinmZo5MdMA9B6DHSmb/s9JY2kcn9VvUa5cYjtuUIN/Iqd/I5/mnbUeCZntQ1vqtxJOm2LrkblO22VVdqCTyXUul/lI5ktcExE/2jsufLpiorxFrMyoQvVwdwfbb2/wCaQaJrFzFO2kamWcI/KH32YdBnv/NZ4ni/Ot07sRgj/FBHJrNzA1zMxaRznJ6jeumpOY0DTLziRFZsDcvjy88Ypx1HCXcMPjRpHIDh5ULKCB0wDnrt7016jn4tw0pOD+oj99vM7ADyoM8rx6V8MeTZctgbEZzzE+W/7VvpsSfEQQoQyqWkeUZAb1GRnlGOvfPrSy10iV4XLHw08Mv4UqkFkA+bBJ8t8Unt7eaCG4ZZE8ZisYjJwz9gB196CxfwsgubvV7rV4oXSyMHgeLIMGZg3Ueg+Yb9yas8dKrj8LVks7ie1iaX4aSFZDE//ouNiPr/ABVkDpQFFFFAUUUUBWkqLIpSRQyMMMDuD6VvXKeWOGNpJWVUUczMxwABQeZtesp4ddu45EEUdvIwAfO+D2Hn3rOh6ebrVrWIT/kuvOigZIHNjBHmDn32qWfiXrNlrV1GunafiVyEW5cENL6BMbj1zmm/QNMeC8ikSR5JrcFC6gbyEhsAemQPrQTdhHKtvZwxHkj+b1AG438qcJJkCuyMObkPOOX/AE5Gf2NaJGILl/yyBGo5wvZmxsP3rW/hR0ky4QTI8LnspBGT9qCudeYR65dXE6ExeIpkZT64B+9aa/qEM91BjYIoyT59a5cTwXCXE4ihlkmlYRlUBwGyD/JNOvDXAs18EvNXkAQAYXHyjr0H93udvSgYNPb+oXzzzAgH5LdnOOYjqB7jv9PSt9WjlkkW8CcyxM/MhOMBmyvTsRnP/tHnVoppGhWttK0tqrxL8vPIeZnPkB/+VD9Ztba3XnJaN5nPgQht1Ge5x0Hf32waBk+Pvbi2ht5UizzB4ZIgBkdm2/Y+3rWkUbxXJbAaSL/wyjHrjY48+m9dntBcAeC7R2yosYEefnGcnfrgknfv6bUsjjjVQkkgTGwC5/kGgmf4a65FFLJY6mOTUbyVpFnJJEu2yZPcDsOu586ssdK8/vKbJ47uOQhreQSqSik5Uhtvl9PvV+W8qzQRyqfldQw+ooOtFFFAUUVq7cqk9aDJOKrD8UeIGluk0S0LiOMB7thsCf7Uz9zuP7expVxX+IQQyWegFCQxR7xt1Ug4PIO5269Peqxuru1FwWuJpJJZGMjsxyWJ3Oc56/SgfuG49LjtLjUr5kSbkdYIhH8yoBueYDALHuT0xRw3eEfOkhCRSjkOdnbq/wBPL6UxDiGC7mttPt4mWGWQGSRsDOx7e+BinO1mi8aG1jRgXk8MMMMM4G/mO1BNBes9zcFsBjMML0JHiKfsKT3N2slm2SCJLlzhh1DBh1+lRxLyeWaSaJjkhthuVznP7UmbUXi0yAOMNzjAzkkAknHbuc0DjpF4uo61p8NxGRKZeR+fbnKHBz+wqa6zdubiK1gUsWIDY2Aznr5dKq+8uorK/S5leRPBm/t/UR0z+3epjb6lLc2nIjCUTBcXAPzBR1HrnOB399sB21XULVI3nLEWVkpw4BJY9CR3JJ2Hn9agdxNPqd480yOJJh8wznwk/tT3P8H0p04m1BZrgWETDwbUhpWXoX7L9Mj60jtYmVOWd8SN8xyyg+vUew6dutBtFCGIHhDlGwzHnH/TXUKqllDEDpgbAfcf4rHgx+JiNlPoSD/9QtKFhfP68DoD0H3zQJnhDRfKDjoSBygj2OMn2zVifh9xPHLBBo18SlxGvJBIxJEigdM/6v8ANQJkaJDKw8NV2LAHJPlkkj7U58KaSbvUoZ2uZIHVg0cq78hHTAOc/wDNBc4ORRTKLnXUHKbCxkxtz/FFeb1xy7e1FA9E4qM8e3722gTW8EojnvPyYyOoz+oj2FOt3fSmRraxhE9wMcxZuVI8/wCo/wADfcdOtM+p6LJNA813d5m5T4l3NyqkS9wg/tH7k9zQVPJZw26sfD/JQYBOwHkBn+KSTwQyojiPKDOA2Pr9KknE2meHIsVmsjLkKniDeQ4/VjqAe2e1ItQ002uni3lj5LlgFIO+Cex8sUEIntvirhmiHKinZumMddx0pytLnVjKUtY1nkCEeJDCBLy433HUeuOvfeu1zYMsZht2WIAYJOTt7Vtp8l/oySTW7wlzGFVJIudSc5Bxkb5oF/DaQR6d4l68cksrtJMXK5WNVOF9ASBtUbjvLtWlQxhRJI0qCRMmPJJ5QOm2fvT3q+mi1s55ZJfEmBWNV8NQCSQWz3/SOxHXrSW1s7m4VPimjVQSVWMEfq655iTnYD6UDc/xd68aXMrSsckO4AIB9u223lTnpg1Kx8SO0kxFIMYb5gp8x6042+lM0juwPORy9egFPVtYeFDzMFVEG5IJNBGLOyKTEZ5/CIZ3bO7nue+dz0B6inaFQSUUMAwyApbJ8zhAx/cA1qqysMyOR4rZblA2yOh9hjbrt1pfDpV2yo0kEgiB2aSP7Adf+qgSMjkhYw5Zux8UfZlFLIuH9RuQrpZMqtuZGWNR75DelOMcckRSDTocEnlLIpZmJ9RkClep/GpDBosaOl9c/NMRJzmOLO3oC2+3kDvQR7S9Il1XVxBGRLEjcqSBMc5wcnJ3AO4ye3vVtaJpVpYKBFyvMFwzAbD2pj0KzESJZ6cmETAuLnP6/NR3xud8jPWphHGqIqKMADGKDbHv+9FZooOaQpEnLEoUDyFI2sTNOJ70+JyHMce3Inkcdz6n6YpxooI7Ho/xevvqM4AhjbEaf6iOpI96cdS0ey1MD4u3Dsuyt0IpwAxWaCs+KuFEtCGsyzKOzjBz5g4x/NQe6gW2jhfMguVlUtGUcrsScHlU/wC3BB3+hx6AnhSdDHKoZG6gjrUP4l0NLCznvLV5Dg7ITsgxg+9BUl1qEl0kaSw+G4JlUNtliwA69guMdM+gzT3pGmvcS8pZAvNgNKQo67Hy696nemcLQT2UN3ciR3AVUQNy7Zxnf6nHpTpbcLxKwZvCi5Tt4K5J9y2ff6mgbtG4WtZ4uZ7wyEfq8Jflz5Z6GlutcPWZshZ2cCrPcEReI2W5V6sd9ugP2qQ2lnDaB1gBAZuY5Ynf61pc2sk1ysqOqFEKo3Lkgk7nH0H3oIrrFvDoVrHa6RAtucANOijxG9M9d/5pFoxup74G6tbi+VsFsyEqnqRnf2qVpw9YkE3IluXPV5pCxotdBhtnYx3NzyE58Lnwv23+9AsupYLKylncBIo0LkKvQAdgP8d6jOlcP3ly8l9qTCOW7PiSqpyyDsmewAwKlUtukqokmWVGDAE5yRuM+e+9dlGKDlbW8VtCsUEaxxr0VRXaiigKKKKDRJOdFYDHMM1vRRQFFFFAVxuIUniaOQZVsZH1oooOnKB0A/asgY6UUUGaKKKAooooCiiigKKKKAoooo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" name="Рисунок 7" descr="komensk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72264" y="1714488"/>
            <a:ext cx="1838325" cy="212407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571868" y="2857496"/>
            <a:ext cx="22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Ян </a:t>
            </a:r>
            <a:r>
              <a:rPr lang="ru-RU" i="1" dirty="0" err="1" smtClean="0"/>
              <a:t>Амос</a:t>
            </a:r>
            <a:r>
              <a:rPr lang="ru-RU" i="1" dirty="0" smtClean="0"/>
              <a:t> Коменский</a:t>
            </a:r>
            <a:endParaRPr lang="ru-RU" i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Предпосылки перехода к непрерывному образованию</a:t>
            </a:r>
            <a:endParaRPr lang="ru-RU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857224" y="1785926"/>
          <a:ext cx="757242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Предпосылки перехода к непрерывному образованию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357158" y="1500174"/>
          <a:ext cx="8286808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Принципы функционирования непрерывного образования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b="1" i="1" dirty="0" smtClean="0"/>
              <a:t>Принцип гуманизма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/>
              <a:t>Принцип демократизма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/>
              <a:t>Принцип мобильности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/>
              <a:t>Принцип опережения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/>
              <a:t>Принцип открытости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/>
              <a:t>Принцип непрерывности</a:t>
            </a:r>
            <a:endParaRPr lang="ru-RU" b="1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Образование, это 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500174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передача </a:t>
            </a:r>
            <a:r>
              <a:rPr lang="ru-RU" dirty="0"/>
              <a:t>важнейших, жизненно необходимых сведений и трудовых навыков посредством обучения и </a:t>
            </a:r>
            <a:r>
              <a:rPr lang="ru-RU" dirty="0" smtClean="0"/>
              <a:t>воспитания</a:t>
            </a:r>
          </a:p>
          <a:p>
            <a:pPr>
              <a:buFont typeface="Wingdings" pitchFamily="2" charset="2"/>
              <a:buChar char="Ø"/>
            </a:pPr>
            <a:r>
              <a:rPr lang="ru-RU" dirty="0"/>
              <a:t>процесс восприятия и сохранения определенных знаний и ценностей, </a:t>
            </a:r>
            <a:r>
              <a:rPr lang="ru-RU" dirty="0" smtClean="0"/>
              <a:t>постепенное изменение </a:t>
            </a:r>
            <a:r>
              <a:rPr lang="ru-RU" dirty="0"/>
              <a:t>и совершенствование </a:t>
            </a:r>
            <a:r>
              <a:rPr lang="ru-RU" dirty="0" smtClean="0"/>
              <a:t>личности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0" y="3357562"/>
          <a:ext cx="9001188" cy="3992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214282" y="142852"/>
            <a:ext cx="8715404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Непрерывное образование способствует решению трех основных задач:</a:t>
            </a: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Подготовка человека для включения его в систему современных общественных, профессиональных отношений;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2. Совершенствование человека с целью его своевременной адаптации к постоянно меняющимся условиям;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3. Разностороннее развитие личности, формирование ее мировоззрения.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5984" y="3571876"/>
            <a:ext cx="4429156" cy="64294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+mj-lt"/>
              </a:rPr>
              <a:t>Подсистемы непрерывного образования</a:t>
            </a:r>
            <a:endParaRPr lang="ru-RU" dirty="0">
              <a:latin typeface="+mj-lt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НАЦИОНАЛЬНАЯ СИСТЕМА ОБРАЗОВАНИЯ В республике БЕЛАРУСЬ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1785926"/>
            <a:ext cx="65008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Если нормальный человек ни в одном предмете не достиг успехов, если у него нет любимого предмета, значит, школа не настоящая.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 descr="http://sv-sidorov.ucoz.com/Diya-statei/Dlya-statei_1/v.a.sukhomlinski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1357298"/>
            <a:ext cx="1714500" cy="228600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643438" y="2786058"/>
            <a:ext cx="2126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В. А. Сухомлинский</a:t>
            </a:r>
            <a:endParaRPr lang="ru-RU" i="1" dirty="0"/>
          </a:p>
        </p:txBody>
      </p:sp>
      <p:sp>
        <p:nvSpPr>
          <p:cNvPr id="7" name="TextBox 6"/>
          <p:cNvSpPr txBox="1"/>
          <p:nvPr/>
        </p:nvSpPr>
        <p:spPr>
          <a:xfrm>
            <a:off x="428596" y="3857628"/>
            <a:ext cx="8286808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Формирование и развитие образовательной системы в Беларуси осуществляется в соответствии с конституционными требованиями и гарантиями в области образования, обеспечивающими равенство в его получении, единство образовательной системы и преемственность всех ступеней обучения. Национальная система образования базируется на Конституции Республики Беларусь,  Кодекс Республики Беларусь об образовании 13.01.2011 № 243-3, "О правах ребенка", других нормативно-правовых документах, регламентирующих ее деятельность.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Структура национальной системы образования республики </a:t>
            </a:r>
            <a:r>
              <a:rPr lang="ru-RU" dirty="0" err="1" smtClean="0"/>
              <a:t>беларусь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i="1" dirty="0" smtClean="0"/>
              <a:t>система </a:t>
            </a:r>
            <a:r>
              <a:rPr lang="ru-RU" i="1" dirty="0" smtClean="0"/>
              <a:t>дошкольного образования;</a:t>
            </a:r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i="1" dirty="0" smtClean="0"/>
              <a:t>система </a:t>
            </a:r>
            <a:r>
              <a:rPr lang="ru-RU" i="1" dirty="0" smtClean="0"/>
              <a:t>общего среднего образования;</a:t>
            </a:r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i="1" dirty="0" smtClean="0"/>
              <a:t>система </a:t>
            </a:r>
            <a:r>
              <a:rPr lang="ru-RU" i="1" dirty="0" smtClean="0"/>
              <a:t>профессионально-технического образования</a:t>
            </a:r>
            <a:r>
              <a:rPr lang="ru-RU" dirty="0" smtClean="0"/>
              <a:t>;</a:t>
            </a:r>
          </a:p>
          <a:p>
            <a:pPr>
              <a:buFont typeface="Wingdings" pitchFamily="2" charset="2"/>
              <a:buChar char="q"/>
            </a:pPr>
            <a:r>
              <a:rPr lang="ru-RU" i="1" dirty="0" smtClean="0"/>
              <a:t>система </a:t>
            </a:r>
            <a:r>
              <a:rPr lang="ru-RU" i="1" dirty="0" smtClean="0"/>
              <a:t>среднего специального образования;</a:t>
            </a:r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i="1" dirty="0" smtClean="0"/>
              <a:t>система </a:t>
            </a:r>
            <a:r>
              <a:rPr lang="ru-RU" i="1" dirty="0" smtClean="0"/>
              <a:t>высшего образования</a:t>
            </a:r>
            <a:r>
              <a:rPr lang="ru-RU" dirty="0" smtClean="0"/>
              <a:t>;</a:t>
            </a:r>
          </a:p>
          <a:p>
            <a:pPr>
              <a:buFont typeface="Wingdings" pitchFamily="2" charset="2"/>
              <a:buChar char="q"/>
            </a:pPr>
            <a:r>
              <a:rPr lang="ru-RU" i="1" dirty="0" smtClean="0"/>
              <a:t>система </a:t>
            </a:r>
            <a:r>
              <a:rPr lang="ru-RU" i="1" dirty="0" smtClean="0"/>
              <a:t>последовательного образования.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Принципы развития системы образования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b="1" dirty="0" smtClean="0"/>
              <a:t>приоритет общечеловеческих ценностей;</a:t>
            </a:r>
            <a:endParaRPr lang="ru-RU" dirty="0" smtClean="0"/>
          </a:p>
          <a:p>
            <a:pPr lvl="0"/>
            <a:r>
              <a:rPr lang="ru-RU" b="1" dirty="0" smtClean="0"/>
              <a:t>национально-культурная основа;</a:t>
            </a:r>
            <a:endParaRPr lang="ru-RU" dirty="0" smtClean="0"/>
          </a:p>
          <a:p>
            <a:pPr lvl="0"/>
            <a:r>
              <a:rPr lang="ru-RU" b="1" dirty="0" smtClean="0"/>
              <a:t>научность;</a:t>
            </a:r>
            <a:endParaRPr lang="ru-RU" dirty="0" smtClean="0"/>
          </a:p>
          <a:p>
            <a:pPr lvl="0"/>
            <a:r>
              <a:rPr lang="ru-RU" b="1" dirty="0" smtClean="0"/>
              <a:t>ориентация на мировой уровень образования;</a:t>
            </a:r>
            <a:endParaRPr lang="ru-RU" dirty="0" smtClean="0"/>
          </a:p>
          <a:p>
            <a:pPr lvl="0"/>
            <a:r>
              <a:rPr lang="ru-RU" b="1" dirty="0" smtClean="0"/>
              <a:t>гуманизм;</a:t>
            </a:r>
            <a:endParaRPr lang="ru-RU" dirty="0" smtClean="0"/>
          </a:p>
          <a:p>
            <a:pPr lvl="0"/>
            <a:r>
              <a:rPr lang="ru-RU" b="1" dirty="0" smtClean="0"/>
              <a:t>экологическая направленность;</a:t>
            </a:r>
            <a:endParaRPr lang="ru-RU" dirty="0" smtClean="0"/>
          </a:p>
          <a:p>
            <a:pPr lvl="0"/>
            <a:r>
              <a:rPr lang="ru-RU" b="1" dirty="0" smtClean="0"/>
              <a:t>преемственность и непрерывность;</a:t>
            </a:r>
            <a:endParaRPr lang="ru-RU" dirty="0" smtClean="0"/>
          </a:p>
          <a:p>
            <a:pPr lvl="0"/>
            <a:r>
              <a:rPr lang="ru-RU" b="1" dirty="0" smtClean="0"/>
              <a:t>единство обучения, духовного и физического воспитания;</a:t>
            </a:r>
            <a:endParaRPr lang="ru-RU" dirty="0" smtClean="0"/>
          </a:p>
          <a:p>
            <a:pPr lvl="0"/>
            <a:r>
              <a:rPr lang="ru-RU" b="1" dirty="0" smtClean="0"/>
              <a:t>поощрение таланта и образованности;</a:t>
            </a:r>
            <a:endParaRPr lang="ru-RU" dirty="0" smtClean="0"/>
          </a:p>
          <a:p>
            <a:pPr lvl="0"/>
            <a:r>
              <a:rPr lang="ru-RU" b="1" dirty="0" smtClean="0"/>
              <a:t>обязательность базового образования.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Учреждения </a:t>
            </a:r>
            <a:r>
              <a:rPr lang="ru-RU" smtClean="0"/>
              <a:t>высшего образования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3160722"/>
          </a:xfrm>
        </p:spPr>
        <p:txBody>
          <a:bodyPr/>
          <a:lstStyle/>
          <a:p>
            <a:r>
              <a:rPr lang="ru-RU" dirty="0" smtClean="0"/>
              <a:t>Классический университет</a:t>
            </a:r>
          </a:p>
          <a:p>
            <a:r>
              <a:rPr lang="ru-RU" dirty="0" smtClean="0"/>
              <a:t>Профильный университет (академия, консерватория)</a:t>
            </a:r>
          </a:p>
          <a:p>
            <a:r>
              <a:rPr lang="ru-RU" dirty="0" smtClean="0"/>
              <a:t>Институт</a:t>
            </a:r>
          </a:p>
          <a:p>
            <a:r>
              <a:rPr lang="ru-RU" dirty="0" smtClean="0"/>
              <a:t>Высший колледж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57158" y="4714884"/>
            <a:ext cx="85725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     Всего 45 государственных и 10 частных вузов. </a:t>
            </a:r>
            <a:r>
              <a:rPr lang="ru-RU" sz="2400" dirty="0" smtClean="0"/>
              <a:t>В них обучается свыше 424,0 тыс. студентов. Показатель количества студентов на 10 тыс. населения достиг 439 человек и является одним из самых высоких среди европейских государств. 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 образования: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1. Среда </a:t>
            </a:r>
            <a:r>
              <a:rPr lang="ru-RU" dirty="0"/>
              <a:t>общения.</a:t>
            </a:r>
          </a:p>
          <a:p>
            <a:r>
              <a:rPr lang="ru-RU" dirty="0"/>
              <a:t>2. Средство развития и становления человека как личности и профессионала.</a:t>
            </a:r>
          </a:p>
          <a:p>
            <a:r>
              <a:rPr lang="ru-RU" dirty="0"/>
              <a:t>3. Оптимальный и интенсивный способ вхождения человека в мир культуры.</a:t>
            </a:r>
          </a:p>
          <a:p>
            <a:r>
              <a:rPr lang="ru-RU" dirty="0"/>
              <a:t>4. Способ социализации личности, процесс ее самоутверждения.</a:t>
            </a:r>
          </a:p>
          <a:p>
            <a:r>
              <a:rPr lang="ru-RU" dirty="0"/>
              <a:t>5. Средство обеспечения преемственности поколений.</a:t>
            </a:r>
          </a:p>
          <a:p>
            <a:r>
              <a:rPr lang="ru-RU" dirty="0"/>
              <a:t>6. Ускоритель культурных перемен и преобразований. </a:t>
            </a:r>
          </a:p>
          <a:p>
            <a:r>
              <a:rPr lang="ru-RU" dirty="0"/>
              <a:t>7. Фактор социального прогресса.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928662" y="1000108"/>
            <a:ext cx="7358114" cy="192882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Воспроизводство общественного опыта</a:t>
            </a:r>
            <a:endParaRPr lang="ru-RU" sz="40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00100" y="3643314"/>
            <a:ext cx="7286676" cy="200026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Развитие личности индивида и общества в целом</a:t>
            </a:r>
            <a:endParaRPr lang="ru-RU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Модели образования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b="1" i="1" dirty="0" smtClean="0"/>
              <a:t>Модель </a:t>
            </a:r>
            <a:r>
              <a:rPr lang="ru-RU" b="1" i="1" dirty="0"/>
              <a:t>образования как государственно-ведомственной </a:t>
            </a:r>
            <a:r>
              <a:rPr lang="ru-RU" b="1" i="1" dirty="0" smtClean="0"/>
              <a:t>организации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/>
              <a:t> Модель </a:t>
            </a:r>
            <a:r>
              <a:rPr lang="ru-RU" b="1" i="1" dirty="0"/>
              <a:t>развивающего образования </a:t>
            </a:r>
            <a:endParaRPr lang="ru-RU" b="1" i="1" dirty="0" smtClean="0"/>
          </a:p>
          <a:p>
            <a:pPr>
              <a:buFont typeface="Wingdings" pitchFamily="2" charset="2"/>
              <a:buChar char="Ø"/>
            </a:pPr>
            <a:r>
              <a:rPr lang="ru-RU" b="1" i="1" dirty="0" smtClean="0"/>
              <a:t> Традиционная модель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/>
              <a:t> Рационалистическая </a:t>
            </a:r>
            <a:r>
              <a:rPr lang="ru-RU" b="1" i="1" dirty="0"/>
              <a:t>модель </a:t>
            </a:r>
            <a:endParaRPr lang="ru-RU" b="1" i="1" dirty="0" smtClean="0"/>
          </a:p>
          <a:p>
            <a:pPr>
              <a:buFont typeface="Wingdings" pitchFamily="2" charset="2"/>
              <a:buChar char="Ø"/>
            </a:pPr>
            <a:r>
              <a:rPr lang="ru-RU" b="1" i="1" dirty="0" smtClean="0"/>
              <a:t> Феноменологическая </a:t>
            </a:r>
            <a:r>
              <a:rPr lang="ru-RU" b="1" i="1" dirty="0"/>
              <a:t>модель </a:t>
            </a:r>
            <a:endParaRPr lang="ru-RU" b="1" i="1" dirty="0" smtClean="0"/>
          </a:p>
          <a:p>
            <a:pPr>
              <a:buFont typeface="Wingdings" pitchFamily="2" charset="2"/>
              <a:buChar char="Ø"/>
            </a:pPr>
            <a:r>
              <a:rPr lang="ru-RU" b="1" i="1" dirty="0" smtClean="0"/>
              <a:t> </a:t>
            </a:r>
            <a:r>
              <a:rPr lang="ru-RU" b="1" i="1" dirty="0" err="1" smtClean="0"/>
              <a:t>Неинституционная</a:t>
            </a:r>
            <a:r>
              <a:rPr lang="ru-RU" b="1" i="1" dirty="0" smtClean="0"/>
              <a:t> </a:t>
            </a:r>
            <a:r>
              <a:rPr lang="ru-RU" b="1" i="1" dirty="0"/>
              <a:t>модель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71406" y="142852"/>
          <a:ext cx="9001188" cy="6572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элементы образования</a:t>
            </a:r>
            <a:br>
              <a:rPr lang="ru-RU" dirty="0" smtClean="0"/>
            </a:br>
            <a:r>
              <a:rPr lang="ru-RU" dirty="0" smtClean="0"/>
              <a:t>как конкретного учреждения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071678"/>
            <a:ext cx="8229600" cy="3811607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u="sng" dirty="0" smtClean="0"/>
              <a:t>цели </a:t>
            </a:r>
            <a:r>
              <a:rPr lang="ru-RU" u="sng" dirty="0"/>
              <a:t>и содержание </a:t>
            </a:r>
            <a:r>
              <a:rPr lang="ru-RU" u="sng" dirty="0" smtClean="0"/>
              <a:t>образования</a:t>
            </a:r>
          </a:p>
          <a:p>
            <a:pPr>
              <a:buFont typeface="Wingdings" pitchFamily="2" charset="2"/>
              <a:buChar char="Ø"/>
            </a:pPr>
            <a:r>
              <a:rPr lang="ru-RU" u="sng" dirty="0" smtClean="0"/>
              <a:t> </a:t>
            </a:r>
            <a:r>
              <a:rPr lang="ru-RU" u="sng" dirty="0"/>
              <a:t>способы его </a:t>
            </a:r>
            <a:r>
              <a:rPr lang="ru-RU" u="sng" dirty="0" smtClean="0"/>
              <a:t>получения</a:t>
            </a:r>
          </a:p>
          <a:p>
            <a:pPr>
              <a:buFont typeface="Wingdings" pitchFamily="2" charset="2"/>
              <a:buChar char="Ø"/>
            </a:pPr>
            <a:r>
              <a:rPr lang="ru-RU" u="sng" dirty="0" smtClean="0"/>
              <a:t> </a:t>
            </a:r>
            <a:r>
              <a:rPr lang="ru-RU" u="sng" dirty="0"/>
              <a:t>формы организации, а также субъекты и объекты образовательного </a:t>
            </a:r>
            <a:r>
              <a:rPr lang="ru-RU" u="sng" dirty="0" smtClean="0"/>
              <a:t>процесса,</a:t>
            </a:r>
          </a:p>
          <a:p>
            <a:pPr>
              <a:buFont typeface="Wingdings" pitchFamily="2" charset="2"/>
              <a:buChar char="Ø"/>
            </a:pPr>
            <a:r>
              <a:rPr lang="ru-RU" u="sng" dirty="0" smtClean="0"/>
              <a:t>образовательная среда</a:t>
            </a:r>
          </a:p>
          <a:p>
            <a:pPr>
              <a:buFont typeface="Wingdings" pitchFamily="2" charset="2"/>
              <a:buChar char="Ø"/>
            </a:pPr>
            <a:r>
              <a:rPr lang="ru-RU" u="sng" dirty="0" smtClean="0"/>
              <a:t> </a:t>
            </a:r>
            <a:r>
              <a:rPr lang="ru-RU" u="sng" dirty="0"/>
              <a:t>результат </a:t>
            </a:r>
            <a:r>
              <a:rPr lang="ru-RU" u="sng" dirty="0" smtClean="0"/>
              <a:t>образования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b="1" i="1" dirty="0" smtClean="0"/>
              <a:t>	Образовательные </a:t>
            </a:r>
            <a:r>
              <a:rPr lang="ru-RU" b="1" i="1" dirty="0"/>
              <a:t>цели</a:t>
            </a:r>
            <a:r>
              <a:rPr lang="ru-RU" i="1" dirty="0"/>
              <a:t> </a:t>
            </a:r>
            <a:r>
              <a:rPr lang="ru-RU" dirty="0"/>
              <a:t>– это ожидаемые результаты, которых с помощью сложившейся системы образования стремится достичь данное общество в настоящее время и в ближайшем будущем. В современных условиях при отборе целей обычно учитывается как социальный запрос </a:t>
            </a:r>
            <a:r>
              <a:rPr lang="ru-RU" u="sng" dirty="0"/>
              <a:t>государства и общества</a:t>
            </a:r>
            <a:r>
              <a:rPr lang="ru-RU" dirty="0"/>
              <a:t>, так и </a:t>
            </a:r>
            <a:r>
              <a:rPr lang="ru-RU" u="sng" dirty="0"/>
              <a:t>интересы индивида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 образования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itchFamily="2" charset="2"/>
              <a:buChar char="Ø"/>
            </a:pPr>
            <a:r>
              <a:rPr lang="ru-RU" dirty="0" smtClean="0"/>
              <a:t>система </a:t>
            </a:r>
            <a:r>
              <a:rPr lang="ru-RU" dirty="0"/>
              <a:t>знаний о природе, обществе, человеке;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опыт </a:t>
            </a:r>
            <a:r>
              <a:rPr lang="ru-RU" dirty="0"/>
              <a:t>осуществления различных способов деятельности;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опыт </a:t>
            </a:r>
            <a:r>
              <a:rPr lang="ru-RU" dirty="0"/>
              <a:t>творческой деятельности по решению новых проблем;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опыт </a:t>
            </a:r>
            <a:r>
              <a:rPr lang="ru-RU" dirty="0"/>
              <a:t>ценностного отношения к миру.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B6A232A06C4C843B3F96C4DEC1B1186" ma:contentTypeVersion="0" ma:contentTypeDescription="Создание документа." ma:contentTypeScope="" ma:versionID="b102913e76cf3ae6b673986418760d1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E3E881B3-BDA0-405C-84DF-FE76A37177BA}"/>
</file>

<file path=customXml/itemProps2.xml><?xml version="1.0" encoding="utf-8"?>
<ds:datastoreItem xmlns:ds="http://schemas.openxmlformats.org/officeDocument/2006/customXml" ds:itemID="{73A17D9F-3B11-4FD3-B6C6-D3768E277126}"/>
</file>

<file path=customXml/itemProps3.xml><?xml version="1.0" encoding="utf-8"?>
<ds:datastoreItem xmlns:ds="http://schemas.openxmlformats.org/officeDocument/2006/customXml" ds:itemID="{3C2E0E67-4369-4371-B34B-97E2A297A8E9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4372</TotalTime>
  <Words>949</Words>
  <Application>Microsoft Office PowerPoint</Application>
  <PresentationFormat>Экран (4:3)</PresentationFormat>
  <Paragraphs>169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Трек</vt:lpstr>
      <vt:lpstr>ОБРАЗОВАНИЕ КАК СОЦИОКУЛЬТУРНЫЙ ФЕНОМЕН</vt:lpstr>
      <vt:lpstr>Образование, это …</vt:lpstr>
      <vt:lpstr>Функции образования:</vt:lpstr>
      <vt:lpstr>Слайд 4</vt:lpstr>
      <vt:lpstr>Модели образования</vt:lpstr>
      <vt:lpstr>Слайд 6</vt:lpstr>
      <vt:lpstr>Основные элементы образования как конкретного учреждения</vt:lpstr>
      <vt:lpstr>Слайд 8</vt:lpstr>
      <vt:lpstr>Содержание образования</vt:lpstr>
      <vt:lpstr>Способы получения образования</vt:lpstr>
      <vt:lpstr>Формы организации  образовательного процесса</vt:lpstr>
      <vt:lpstr>Результат образования</vt:lpstr>
      <vt:lpstr>Предпосылки для выделения видов образования</vt:lpstr>
      <vt:lpstr>Современные тенденции образования</vt:lpstr>
      <vt:lpstr>Современные тенденции образования</vt:lpstr>
      <vt:lpstr>ИДЕЯ НЕПРЕРЫВНОГО ОБРАЗОВАНИЯ</vt:lpstr>
      <vt:lpstr>Предпосылки перехода к непрерывному образованию</vt:lpstr>
      <vt:lpstr>Предпосылки перехода к непрерывному образованию</vt:lpstr>
      <vt:lpstr>Принципы функционирования непрерывного образования</vt:lpstr>
      <vt:lpstr>Слайд 20</vt:lpstr>
      <vt:lpstr>НАЦИОНАЛЬНАЯ СИСТЕМА ОБРАЗОВАНИЯ В республике БЕЛАРУСЬ</vt:lpstr>
      <vt:lpstr>Структура национальной системы образования республики беларусь</vt:lpstr>
      <vt:lpstr>Принципы развития системы образования</vt:lpstr>
      <vt:lpstr>Учреждения высшего образования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ОБРАЗОВАНИЕ КАК СОЦИОКУЛЬТУРНЫЙ ФЕНОМЕН</dc:title>
  <dc:creator>Alex</dc:creator>
  <cp:lastModifiedBy>HmelNoY</cp:lastModifiedBy>
  <cp:revision>64</cp:revision>
  <dcterms:created xsi:type="dcterms:W3CDTF">2012-06-04T05:10:37Z</dcterms:created>
  <dcterms:modified xsi:type="dcterms:W3CDTF">2012-06-07T06:42:32Z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0x010100BB6A232A06C4C843B3F96C4DEC1B1186</vt:lpwstr>
  </property>
</Properties>
</file>